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68" r:id="rId3"/>
    <p:sldId id="269" r:id="rId4"/>
    <p:sldId id="256" r:id="rId5"/>
    <p:sldId id="257" r:id="rId6"/>
    <p:sldId id="258" r:id="rId7"/>
    <p:sldId id="259" r:id="rId8"/>
    <p:sldId id="260" r:id="rId9"/>
    <p:sldId id="261" r:id="rId10"/>
    <p:sldId id="262" r:id="rId11"/>
    <p:sldId id="263" r:id="rId12"/>
    <p:sldId id="266" r:id="rId13"/>
    <p:sldId id="264" r:id="rId14"/>
    <p:sldId id="267"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52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3CA5DC9E-A9E7-474B-924F-3E491E636FB4}" type="datetimeFigureOut">
              <a:rPr lang="en-US" smtClean="0"/>
              <a:t>21/8/19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AF494-482E-BD41-AACA-B1CF99BDE127}" type="slidenum">
              <a:rPr lang="en-US" smtClean="0"/>
              <a:t>‹#›</a:t>
            </a:fld>
            <a:endParaRPr lang="en-US"/>
          </a:p>
        </p:txBody>
      </p:sp>
    </p:spTree>
    <p:extLst>
      <p:ext uri="{BB962C8B-B14F-4D97-AF65-F5344CB8AC3E}">
        <p14:creationId xmlns:p14="http://schemas.microsoft.com/office/powerpoint/2010/main" val="356662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CA5DC9E-A9E7-474B-924F-3E491E636FB4}" type="datetimeFigureOut">
              <a:rPr lang="en-US" smtClean="0"/>
              <a:t>21/8/19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AF494-482E-BD41-AACA-B1CF99BDE127}" type="slidenum">
              <a:rPr lang="en-US" smtClean="0"/>
              <a:t>‹#›</a:t>
            </a:fld>
            <a:endParaRPr lang="en-US"/>
          </a:p>
        </p:txBody>
      </p:sp>
    </p:spTree>
    <p:extLst>
      <p:ext uri="{BB962C8B-B14F-4D97-AF65-F5344CB8AC3E}">
        <p14:creationId xmlns:p14="http://schemas.microsoft.com/office/powerpoint/2010/main" val="1382546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CA5DC9E-A9E7-474B-924F-3E491E636FB4}" type="datetimeFigureOut">
              <a:rPr lang="en-US" smtClean="0"/>
              <a:t>21/8/19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AF494-482E-BD41-AACA-B1CF99BDE127}" type="slidenum">
              <a:rPr lang="en-US" smtClean="0"/>
              <a:t>‹#›</a:t>
            </a:fld>
            <a:endParaRPr lang="en-US"/>
          </a:p>
        </p:txBody>
      </p:sp>
    </p:spTree>
    <p:extLst>
      <p:ext uri="{BB962C8B-B14F-4D97-AF65-F5344CB8AC3E}">
        <p14:creationId xmlns:p14="http://schemas.microsoft.com/office/powerpoint/2010/main" val="4232245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C6C685-A9B0-4599-ACAA-17CA97BE8C14}" type="slidenum">
              <a:rPr lang="en-AU" altLang="en-US"/>
              <a:pPr>
                <a:defRPr/>
              </a:pPr>
              <a:t>‹#›</a:t>
            </a:fld>
            <a:endParaRPr lang="en-AU" altLang="en-US"/>
          </a:p>
        </p:txBody>
      </p:sp>
    </p:spTree>
    <p:extLst>
      <p:ext uri="{BB962C8B-B14F-4D97-AF65-F5344CB8AC3E}">
        <p14:creationId xmlns:p14="http://schemas.microsoft.com/office/powerpoint/2010/main" val="2539879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4EDDC4-15D1-45C3-AD5D-8D321337DE61}" type="slidenum">
              <a:rPr lang="en-AU" altLang="en-US"/>
              <a:pPr>
                <a:defRPr/>
              </a:pPr>
              <a:t>‹#›</a:t>
            </a:fld>
            <a:endParaRPr lang="en-AU" altLang="en-US"/>
          </a:p>
        </p:txBody>
      </p:sp>
    </p:spTree>
    <p:extLst>
      <p:ext uri="{BB962C8B-B14F-4D97-AF65-F5344CB8AC3E}">
        <p14:creationId xmlns:p14="http://schemas.microsoft.com/office/powerpoint/2010/main" val="4143502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6B4576-1A66-40C8-B48B-B633A0DB3A6D}" type="slidenum">
              <a:rPr lang="en-AU" altLang="en-US"/>
              <a:pPr>
                <a:defRPr/>
              </a:pPr>
              <a:t>‹#›</a:t>
            </a:fld>
            <a:endParaRPr lang="en-AU" altLang="en-US"/>
          </a:p>
        </p:txBody>
      </p:sp>
    </p:spTree>
    <p:extLst>
      <p:ext uri="{BB962C8B-B14F-4D97-AF65-F5344CB8AC3E}">
        <p14:creationId xmlns:p14="http://schemas.microsoft.com/office/powerpoint/2010/main" val="3182452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AU">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AU">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55CE7B-1ECA-45A0-84C1-543E1B2EDF29}" type="slidenum">
              <a:rPr lang="en-AU" altLang="en-US"/>
              <a:pPr>
                <a:defRPr/>
              </a:pPr>
              <a:t>‹#›</a:t>
            </a:fld>
            <a:endParaRPr lang="en-AU" altLang="en-US"/>
          </a:p>
        </p:txBody>
      </p:sp>
    </p:spTree>
    <p:extLst>
      <p:ext uri="{BB962C8B-B14F-4D97-AF65-F5344CB8AC3E}">
        <p14:creationId xmlns:p14="http://schemas.microsoft.com/office/powerpoint/2010/main" val="3427414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AU">
              <a:latin typeface="Times New Roman"/>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AU">
              <a:latin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a:defRPr/>
            </a:pPr>
            <a:fld id="{CF9D5C18-2EC5-4C0D-974F-ADC43B975739}" type="slidenum">
              <a:rPr lang="en-AU" altLang="en-US"/>
              <a:pPr>
                <a:defRPr/>
              </a:pPr>
              <a:t>‹#›</a:t>
            </a:fld>
            <a:endParaRPr lang="en-AU" altLang="en-US"/>
          </a:p>
        </p:txBody>
      </p:sp>
    </p:spTree>
    <p:extLst>
      <p:ext uri="{BB962C8B-B14F-4D97-AF65-F5344CB8AC3E}">
        <p14:creationId xmlns:p14="http://schemas.microsoft.com/office/powerpoint/2010/main" val="434694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AU">
              <a:latin typeface="Times New Roman"/>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AU">
              <a:latin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a:defRPr/>
            </a:pPr>
            <a:fld id="{9DF6BE72-0858-4023-B2F4-3D9D5D3E7DB7}" type="slidenum">
              <a:rPr lang="en-AU" altLang="en-US"/>
              <a:pPr>
                <a:defRPr/>
              </a:pPr>
              <a:t>‹#›</a:t>
            </a:fld>
            <a:endParaRPr lang="en-AU" altLang="en-US"/>
          </a:p>
        </p:txBody>
      </p:sp>
    </p:spTree>
    <p:extLst>
      <p:ext uri="{BB962C8B-B14F-4D97-AF65-F5344CB8AC3E}">
        <p14:creationId xmlns:p14="http://schemas.microsoft.com/office/powerpoint/2010/main" val="1129307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latin typeface="Times New Roman"/>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AU">
              <a:latin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a:defRPr/>
            </a:pPr>
            <a:fld id="{497C1D42-FD1B-480A-8990-597A0F988883}" type="slidenum">
              <a:rPr lang="en-AU" altLang="en-US"/>
              <a:pPr>
                <a:defRPr/>
              </a:pPr>
              <a:t>‹#›</a:t>
            </a:fld>
            <a:endParaRPr lang="en-AU" altLang="en-US"/>
          </a:p>
        </p:txBody>
      </p:sp>
    </p:spTree>
    <p:extLst>
      <p:ext uri="{BB962C8B-B14F-4D97-AF65-F5344CB8AC3E}">
        <p14:creationId xmlns:p14="http://schemas.microsoft.com/office/powerpoint/2010/main" val="1783871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AU">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BD5F3F-33A5-4DE5-BE88-6495E595C5D2}" type="slidenum">
              <a:rPr lang="en-AU" altLang="en-US"/>
              <a:pPr>
                <a:defRPr/>
              </a:pPr>
              <a:t>‹#›</a:t>
            </a:fld>
            <a:endParaRPr lang="en-AU" altLang="en-US"/>
          </a:p>
        </p:txBody>
      </p:sp>
    </p:spTree>
    <p:extLst>
      <p:ext uri="{BB962C8B-B14F-4D97-AF65-F5344CB8AC3E}">
        <p14:creationId xmlns:p14="http://schemas.microsoft.com/office/powerpoint/2010/main" val="3811198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CA5DC9E-A9E7-474B-924F-3E491E636FB4}" type="datetimeFigureOut">
              <a:rPr lang="en-US" smtClean="0"/>
              <a:t>21/8/19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AF494-482E-BD41-AACA-B1CF99BDE127}" type="slidenum">
              <a:rPr lang="en-US" smtClean="0"/>
              <a:t>‹#›</a:t>
            </a:fld>
            <a:endParaRPr lang="en-US"/>
          </a:p>
        </p:txBody>
      </p:sp>
    </p:spTree>
    <p:extLst>
      <p:ext uri="{BB962C8B-B14F-4D97-AF65-F5344CB8AC3E}">
        <p14:creationId xmlns:p14="http://schemas.microsoft.com/office/powerpoint/2010/main" val="945151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AU">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7AF69538-C1F0-4514-AA19-C4826FE1CBC7}" type="slidenum">
              <a:rPr lang="en-AU" altLang="en-US"/>
              <a:pPr>
                <a:defRPr/>
              </a:pPr>
              <a:t>‹#›</a:t>
            </a:fld>
            <a:endParaRPr lang="en-AU" altLang="en-US"/>
          </a:p>
        </p:txBody>
      </p:sp>
    </p:spTree>
    <p:extLst>
      <p:ext uri="{BB962C8B-B14F-4D97-AF65-F5344CB8AC3E}">
        <p14:creationId xmlns:p14="http://schemas.microsoft.com/office/powerpoint/2010/main" val="3341718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18B683-06AE-4095-BCBF-F776A058429B}" type="slidenum">
              <a:rPr lang="en-AU" altLang="en-US"/>
              <a:pPr>
                <a:defRPr/>
              </a:pPr>
              <a:t>‹#›</a:t>
            </a:fld>
            <a:endParaRPr lang="en-AU" altLang="en-US"/>
          </a:p>
        </p:txBody>
      </p:sp>
    </p:spTree>
    <p:extLst>
      <p:ext uri="{BB962C8B-B14F-4D97-AF65-F5344CB8AC3E}">
        <p14:creationId xmlns:p14="http://schemas.microsoft.com/office/powerpoint/2010/main" val="2578596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F4FA8C-01F1-4DD8-B8A1-E032FAEA181A}" type="slidenum">
              <a:rPr lang="en-AU" altLang="en-US"/>
              <a:pPr>
                <a:defRPr/>
              </a:pPr>
              <a:t>‹#›</a:t>
            </a:fld>
            <a:endParaRPr lang="en-AU" altLang="en-US"/>
          </a:p>
        </p:txBody>
      </p:sp>
    </p:spTree>
    <p:extLst>
      <p:ext uri="{BB962C8B-B14F-4D97-AF65-F5344CB8AC3E}">
        <p14:creationId xmlns:p14="http://schemas.microsoft.com/office/powerpoint/2010/main" val="1357641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3CA5DC9E-A9E7-474B-924F-3E491E636FB4}" type="datetimeFigureOut">
              <a:rPr lang="en-US" smtClean="0"/>
              <a:t>21/8/19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AF494-482E-BD41-AACA-B1CF99BDE127}" type="slidenum">
              <a:rPr lang="en-US" smtClean="0"/>
              <a:t>‹#›</a:t>
            </a:fld>
            <a:endParaRPr lang="en-US"/>
          </a:p>
        </p:txBody>
      </p:sp>
    </p:spTree>
    <p:extLst>
      <p:ext uri="{BB962C8B-B14F-4D97-AF65-F5344CB8AC3E}">
        <p14:creationId xmlns:p14="http://schemas.microsoft.com/office/powerpoint/2010/main" val="3397907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3CA5DC9E-A9E7-474B-924F-3E491E636FB4}" type="datetimeFigureOut">
              <a:rPr lang="en-US" smtClean="0"/>
              <a:t>21/8/19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AAF494-482E-BD41-AACA-B1CF99BDE127}" type="slidenum">
              <a:rPr lang="en-US" smtClean="0"/>
              <a:t>‹#›</a:t>
            </a:fld>
            <a:endParaRPr lang="en-US"/>
          </a:p>
        </p:txBody>
      </p:sp>
    </p:spTree>
    <p:extLst>
      <p:ext uri="{BB962C8B-B14F-4D97-AF65-F5344CB8AC3E}">
        <p14:creationId xmlns:p14="http://schemas.microsoft.com/office/powerpoint/2010/main" val="2724467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3CA5DC9E-A9E7-474B-924F-3E491E636FB4}" type="datetimeFigureOut">
              <a:rPr lang="en-US" smtClean="0"/>
              <a:t>21/8/19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AAF494-482E-BD41-AACA-B1CF99BDE127}" type="slidenum">
              <a:rPr lang="en-US" smtClean="0"/>
              <a:t>‹#›</a:t>
            </a:fld>
            <a:endParaRPr lang="en-US"/>
          </a:p>
        </p:txBody>
      </p:sp>
    </p:spTree>
    <p:extLst>
      <p:ext uri="{BB962C8B-B14F-4D97-AF65-F5344CB8AC3E}">
        <p14:creationId xmlns:p14="http://schemas.microsoft.com/office/powerpoint/2010/main" val="92430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3CA5DC9E-A9E7-474B-924F-3E491E636FB4}" type="datetimeFigureOut">
              <a:rPr lang="en-US" smtClean="0"/>
              <a:t>21/8/19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AAF494-482E-BD41-AACA-B1CF99BDE127}" type="slidenum">
              <a:rPr lang="en-US" smtClean="0"/>
              <a:t>‹#›</a:t>
            </a:fld>
            <a:endParaRPr lang="en-US"/>
          </a:p>
        </p:txBody>
      </p:sp>
    </p:spTree>
    <p:extLst>
      <p:ext uri="{BB962C8B-B14F-4D97-AF65-F5344CB8AC3E}">
        <p14:creationId xmlns:p14="http://schemas.microsoft.com/office/powerpoint/2010/main" val="3744957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A5DC9E-A9E7-474B-924F-3E491E636FB4}" type="datetimeFigureOut">
              <a:rPr lang="en-US" smtClean="0"/>
              <a:t>21/8/19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AAF494-482E-BD41-AACA-B1CF99BDE127}" type="slidenum">
              <a:rPr lang="en-US" smtClean="0"/>
              <a:t>‹#›</a:t>
            </a:fld>
            <a:endParaRPr lang="en-US"/>
          </a:p>
        </p:txBody>
      </p:sp>
    </p:spTree>
    <p:extLst>
      <p:ext uri="{BB962C8B-B14F-4D97-AF65-F5344CB8AC3E}">
        <p14:creationId xmlns:p14="http://schemas.microsoft.com/office/powerpoint/2010/main" val="2681528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CA5DC9E-A9E7-474B-924F-3E491E636FB4}" type="datetimeFigureOut">
              <a:rPr lang="en-US" smtClean="0"/>
              <a:t>21/8/19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AAF494-482E-BD41-AACA-B1CF99BDE127}" type="slidenum">
              <a:rPr lang="en-US" smtClean="0"/>
              <a:t>‹#›</a:t>
            </a:fld>
            <a:endParaRPr lang="en-US"/>
          </a:p>
        </p:txBody>
      </p:sp>
    </p:spTree>
    <p:extLst>
      <p:ext uri="{BB962C8B-B14F-4D97-AF65-F5344CB8AC3E}">
        <p14:creationId xmlns:p14="http://schemas.microsoft.com/office/powerpoint/2010/main" val="4034576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CA5DC9E-A9E7-474B-924F-3E491E636FB4}" type="datetimeFigureOut">
              <a:rPr lang="en-US" smtClean="0"/>
              <a:t>21/8/19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AAF494-482E-BD41-AACA-B1CF99BDE127}" type="slidenum">
              <a:rPr lang="en-US" smtClean="0"/>
              <a:t>‹#›</a:t>
            </a:fld>
            <a:endParaRPr lang="en-US"/>
          </a:p>
        </p:txBody>
      </p:sp>
    </p:spTree>
    <p:extLst>
      <p:ext uri="{BB962C8B-B14F-4D97-AF65-F5344CB8AC3E}">
        <p14:creationId xmlns:p14="http://schemas.microsoft.com/office/powerpoint/2010/main" val="31280890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A5DC9E-A9E7-474B-924F-3E491E636FB4}" type="datetimeFigureOut">
              <a:rPr lang="en-US" smtClean="0"/>
              <a:t>21/8/19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AF494-482E-BD41-AACA-B1CF99BDE127}" type="slidenum">
              <a:rPr lang="en-US" smtClean="0"/>
              <a:t>‹#›</a:t>
            </a:fld>
            <a:endParaRPr lang="en-US"/>
          </a:p>
        </p:txBody>
      </p:sp>
    </p:spTree>
    <p:extLst>
      <p:ext uri="{BB962C8B-B14F-4D97-AF65-F5344CB8AC3E}">
        <p14:creationId xmlns:p14="http://schemas.microsoft.com/office/powerpoint/2010/main" val="1125994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a:solidFill>
                  <a:srgbClr val="000000"/>
                </a:solidFill>
                <a:latin typeface="+mn-lt"/>
                <a:ea typeface="+mn-ea"/>
                <a:cs typeface="Arial" charset="0"/>
              </a:defRPr>
            </a:lvl1pPr>
          </a:lstStyle>
          <a:p>
            <a:pPr defTabSz="914400" fontAlgn="base">
              <a:spcAft>
                <a:spcPct val="0"/>
              </a:spcAft>
              <a:defRPr/>
            </a:pPr>
            <a:endParaRPr lang="en-AU">
              <a:latin typeface="Times New Roman"/>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a:solidFill>
                  <a:srgbClr val="000000"/>
                </a:solidFill>
                <a:latin typeface="+mn-lt"/>
                <a:ea typeface="+mn-ea"/>
                <a:cs typeface="Arial" charset="0"/>
              </a:defRPr>
            </a:lvl1pPr>
          </a:lstStyle>
          <a:p>
            <a:pPr defTabSz="914400" fontAlgn="base">
              <a:spcAft>
                <a:spcPct val="0"/>
              </a:spcAft>
              <a:defRPr/>
            </a:pPr>
            <a:endParaRPr lang="en-AU">
              <a:latin typeface="Times New Roman"/>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latin typeface="Times New Roman" pitchFamily="18" charset="0"/>
                <a:ea typeface="ＭＳ Ｐゴシック" pitchFamily="34" charset="-128"/>
                <a:cs typeface="Arial" charset="0"/>
              </a:defRPr>
            </a:lvl1pPr>
          </a:lstStyle>
          <a:p>
            <a:pPr defTabSz="914400" fontAlgn="base">
              <a:spcBef>
                <a:spcPct val="0"/>
              </a:spcBef>
              <a:spcAft>
                <a:spcPct val="0"/>
              </a:spcAft>
              <a:defRPr/>
            </a:pPr>
            <a:fld id="{90E88543-FD30-40DE-9DB2-B91E1891575A}" type="slidenum">
              <a:rPr lang="en-AU" altLang="en-US"/>
              <a:pPr defTabSz="914400" fontAlgn="base">
                <a:spcBef>
                  <a:spcPct val="0"/>
                </a:spcBef>
                <a:spcAft>
                  <a:spcPct val="0"/>
                </a:spcAft>
                <a:defRPr/>
              </a:pPr>
              <a:t>‹#›</a:t>
            </a:fld>
            <a:endParaRPr lang="en-AU" altLang="en-US"/>
          </a:p>
        </p:txBody>
      </p:sp>
    </p:spTree>
    <p:extLst>
      <p:ext uri="{BB962C8B-B14F-4D97-AF65-F5344CB8AC3E}">
        <p14:creationId xmlns:p14="http://schemas.microsoft.com/office/powerpoint/2010/main" val="3970437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575" y="-1171575"/>
            <a:ext cx="10493375" cy="802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03" name="Content Placeholder 2"/>
          <p:cNvSpPr>
            <a:spLocks noGrp="1"/>
          </p:cNvSpPr>
          <p:nvPr>
            <p:ph idx="1"/>
          </p:nvPr>
        </p:nvSpPr>
        <p:spPr>
          <a:xfrm>
            <a:off x="-180975" y="2492375"/>
            <a:ext cx="9990138" cy="4114800"/>
          </a:xfrm>
        </p:spPr>
        <p:txBody>
          <a:bodyPr/>
          <a:lstStyle/>
          <a:p>
            <a:pPr marL="0" indent="0">
              <a:buFontTx/>
              <a:buNone/>
            </a:pPr>
            <a:endParaRPr lang="en-AU" altLang="en-US" b="1" dirty="0" smtClean="0">
              <a:solidFill>
                <a:schemeClr val="bg1"/>
              </a:solidFill>
              <a:latin typeface="Arial" charset="0"/>
            </a:endParaRPr>
          </a:p>
          <a:p>
            <a:pPr marL="0" indent="0">
              <a:buFontTx/>
              <a:buNone/>
            </a:pPr>
            <a:endParaRPr lang="en-AU" altLang="en-US" b="1" dirty="0" smtClean="0">
              <a:solidFill>
                <a:schemeClr val="bg1"/>
              </a:solidFill>
              <a:latin typeface="Arial" charset="0"/>
            </a:endParaRPr>
          </a:p>
          <a:p>
            <a:pPr marL="0" indent="0">
              <a:buFontTx/>
              <a:buNone/>
            </a:pPr>
            <a:endParaRPr lang="en-AU" altLang="en-US" b="1" dirty="0" smtClean="0">
              <a:solidFill>
                <a:schemeClr val="bg1"/>
              </a:solidFill>
              <a:latin typeface="Arial" charset="0"/>
            </a:endParaRPr>
          </a:p>
          <a:p>
            <a:pPr marL="0" indent="0">
              <a:buFontTx/>
              <a:buNone/>
            </a:pPr>
            <a:endParaRPr lang="en-AU" altLang="en-US" b="1" dirty="0" smtClean="0">
              <a:solidFill>
                <a:schemeClr val="bg1"/>
              </a:solidFill>
              <a:latin typeface="Arial" charset="0"/>
            </a:endParaRPr>
          </a:p>
          <a:p>
            <a:pPr marL="0" indent="0">
              <a:buFontTx/>
              <a:buNone/>
            </a:pPr>
            <a:endParaRPr lang="en-AU" altLang="en-US" b="1" dirty="0" smtClean="0">
              <a:solidFill>
                <a:schemeClr val="bg1"/>
              </a:solidFill>
              <a:latin typeface="Arial" charset="0"/>
            </a:endParaRPr>
          </a:p>
          <a:p>
            <a:pPr marL="0" indent="0">
              <a:buFontTx/>
              <a:buNone/>
            </a:pPr>
            <a:endParaRPr lang="en-AU" altLang="en-US" b="1" dirty="0" smtClean="0">
              <a:solidFill>
                <a:schemeClr val="bg1"/>
              </a:solidFill>
              <a:latin typeface="Arial" charset="0"/>
            </a:endParaRPr>
          </a:p>
          <a:p>
            <a:pPr marL="0" indent="0">
              <a:buFontTx/>
              <a:buNone/>
            </a:pPr>
            <a:r>
              <a:rPr lang="en-AU" altLang="en-US" sz="3800" b="1" dirty="0" smtClean="0">
                <a:solidFill>
                  <a:schemeClr val="bg1"/>
                </a:solidFill>
                <a:latin typeface="Arial" charset="0"/>
              </a:rPr>
              <a:t>…and now for something really yummy!</a:t>
            </a:r>
          </a:p>
        </p:txBody>
      </p:sp>
    </p:spTree>
    <p:extLst>
      <p:ext uri="{BB962C8B-B14F-4D97-AF65-F5344CB8AC3E}">
        <p14:creationId xmlns:p14="http://schemas.microsoft.com/office/powerpoint/2010/main" val="135723968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821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321312" y="351889"/>
            <a:ext cx="8461212" cy="6303394"/>
          </a:xfrm>
        </p:spPr>
        <p:txBody>
          <a:bodyPr>
            <a:normAutofit/>
          </a:bodyPr>
          <a:lstStyle/>
          <a:p>
            <a:r>
              <a:rPr lang="en-AU" sz="4000" b="1" dirty="0">
                <a:solidFill>
                  <a:srgbClr val="FFFFFF"/>
                </a:solidFill>
              </a:rPr>
              <a:t> </a:t>
            </a:r>
            <a:r>
              <a:rPr lang="en-AU" sz="4000" b="1" dirty="0" err="1" smtClean="0">
                <a:solidFill>
                  <a:srgbClr val="FFFFFF"/>
                </a:solidFill>
                <a:effectLst>
                  <a:glow rad="101600">
                    <a:schemeClr val="tx1">
                      <a:alpha val="75000"/>
                    </a:schemeClr>
                  </a:glow>
                </a:effectLst>
                <a:latin typeface="Arial"/>
                <a:cs typeface="Arial"/>
              </a:rPr>
              <a:t>Roly</a:t>
            </a:r>
            <a:r>
              <a:rPr lang="en-AU" sz="4000" b="1" dirty="0" smtClean="0">
                <a:solidFill>
                  <a:srgbClr val="FFFFFF"/>
                </a:solidFill>
                <a:effectLst>
                  <a:glow rad="101600">
                    <a:schemeClr val="tx1">
                      <a:alpha val="75000"/>
                    </a:schemeClr>
                  </a:glow>
                </a:effectLst>
                <a:latin typeface="Arial"/>
                <a:cs typeface="Arial"/>
              </a:rPr>
              <a:t> </a:t>
            </a:r>
            <a:r>
              <a:rPr lang="en-AU" sz="4000" b="1" dirty="0">
                <a:solidFill>
                  <a:srgbClr val="FFFFFF"/>
                </a:solidFill>
                <a:effectLst>
                  <a:glow rad="101600">
                    <a:schemeClr val="tx1">
                      <a:alpha val="75000"/>
                    </a:schemeClr>
                  </a:glow>
                </a:effectLst>
                <a:latin typeface="Arial"/>
                <a:cs typeface="Arial"/>
              </a:rPr>
              <a:t>poly now </a:t>
            </a:r>
            <a:r>
              <a:rPr lang="en-AU" sz="4000" b="1" dirty="0" smtClean="0">
                <a:solidFill>
                  <a:srgbClr val="FFFFFF"/>
                </a:solidFill>
                <a:effectLst>
                  <a:glow rad="101600">
                    <a:schemeClr val="tx1">
                      <a:alpha val="75000"/>
                    </a:schemeClr>
                  </a:glow>
                </a:effectLst>
                <a:latin typeface="Arial"/>
                <a:cs typeface="Arial"/>
              </a:rPr>
              <a:t/>
            </a:r>
            <a:br>
              <a:rPr lang="en-AU" sz="4000" b="1" dirty="0" smtClean="0">
                <a:solidFill>
                  <a:srgbClr val="FFFFFF"/>
                </a:solidFill>
                <a:effectLst>
                  <a:glow rad="101600">
                    <a:schemeClr val="tx1">
                      <a:alpha val="75000"/>
                    </a:schemeClr>
                  </a:glow>
                </a:effectLst>
                <a:latin typeface="Arial"/>
                <a:cs typeface="Arial"/>
              </a:rPr>
            </a:br>
            <a:r>
              <a:rPr lang="en-AU" sz="4000" b="1" dirty="0" smtClean="0">
                <a:solidFill>
                  <a:srgbClr val="FFFFFF"/>
                </a:solidFill>
                <a:effectLst>
                  <a:glow rad="101600">
                    <a:schemeClr val="tx1">
                      <a:alpha val="75000"/>
                    </a:schemeClr>
                  </a:glow>
                </a:effectLst>
                <a:latin typeface="Arial"/>
                <a:cs typeface="Arial"/>
              </a:rPr>
              <a:t>with </a:t>
            </a:r>
            <a:r>
              <a:rPr lang="en-AU" sz="4000" b="1" dirty="0">
                <a:solidFill>
                  <a:srgbClr val="FFFFFF"/>
                </a:solidFill>
                <a:effectLst>
                  <a:glow rad="101600">
                    <a:schemeClr val="tx1">
                      <a:alpha val="75000"/>
                    </a:schemeClr>
                  </a:glow>
                </a:effectLst>
                <a:latin typeface="Arial"/>
                <a:cs typeface="Arial"/>
              </a:rPr>
              <a:t>some clever moves.</a:t>
            </a:r>
            <a:br>
              <a:rPr lang="en-AU" sz="4000" b="1" dirty="0">
                <a:solidFill>
                  <a:srgbClr val="FFFFFF"/>
                </a:solidFill>
                <a:effectLst>
                  <a:glow rad="101600">
                    <a:schemeClr val="tx1">
                      <a:alpha val="75000"/>
                    </a:schemeClr>
                  </a:glow>
                </a:effectLst>
                <a:latin typeface="Arial"/>
                <a:cs typeface="Arial"/>
              </a:rPr>
            </a:br>
            <a:r>
              <a:rPr lang="en-AU" sz="4000" b="1" dirty="0">
                <a:solidFill>
                  <a:srgbClr val="FFFFFF"/>
                </a:solidFill>
                <a:effectLst>
                  <a:glow rad="101600">
                    <a:schemeClr val="tx1">
                      <a:alpha val="75000"/>
                    </a:schemeClr>
                  </a:glow>
                </a:effectLst>
                <a:latin typeface="Arial"/>
                <a:cs typeface="Arial"/>
              </a:rPr>
              <a:t>Make up your own, </a:t>
            </a:r>
            <a:r>
              <a:rPr lang="en-AU" sz="4000" b="1" dirty="0" smtClean="0">
                <a:solidFill>
                  <a:srgbClr val="FFFFFF"/>
                </a:solidFill>
                <a:effectLst>
                  <a:glow rad="101600">
                    <a:schemeClr val="tx1">
                      <a:alpha val="75000"/>
                    </a:schemeClr>
                  </a:glow>
                </a:effectLst>
                <a:latin typeface="Arial"/>
                <a:cs typeface="Arial"/>
              </a:rPr>
              <a:t/>
            </a:r>
            <a:br>
              <a:rPr lang="en-AU" sz="4000" b="1" dirty="0" smtClean="0">
                <a:solidFill>
                  <a:srgbClr val="FFFFFF"/>
                </a:solidFill>
                <a:effectLst>
                  <a:glow rad="101600">
                    <a:schemeClr val="tx1">
                      <a:alpha val="75000"/>
                    </a:schemeClr>
                  </a:glow>
                </a:effectLst>
                <a:latin typeface="Arial"/>
                <a:cs typeface="Arial"/>
              </a:rPr>
            </a:br>
            <a:r>
              <a:rPr lang="en-AU" sz="4000" b="1" dirty="0" smtClean="0">
                <a:solidFill>
                  <a:srgbClr val="FFFFFF"/>
                </a:solidFill>
                <a:effectLst>
                  <a:glow rad="101600">
                    <a:schemeClr val="tx1">
                      <a:alpha val="75000"/>
                    </a:schemeClr>
                  </a:glow>
                </a:effectLst>
                <a:latin typeface="Arial"/>
                <a:cs typeface="Arial"/>
              </a:rPr>
              <a:t>that’s </a:t>
            </a:r>
            <a:r>
              <a:rPr lang="en-AU" sz="4000" b="1" dirty="0">
                <a:solidFill>
                  <a:srgbClr val="FFFFFF"/>
                </a:solidFill>
                <a:effectLst>
                  <a:glow rad="101600">
                    <a:schemeClr val="tx1">
                      <a:alpha val="75000"/>
                    </a:schemeClr>
                  </a:glow>
                </a:effectLst>
                <a:latin typeface="Arial"/>
                <a:cs typeface="Arial"/>
              </a:rPr>
              <a:t>what you can do.</a:t>
            </a:r>
            <a:br>
              <a:rPr lang="en-AU" sz="4000" b="1" dirty="0">
                <a:solidFill>
                  <a:srgbClr val="FFFFFF"/>
                </a:solidFill>
                <a:effectLst>
                  <a:glow rad="101600">
                    <a:schemeClr val="tx1">
                      <a:alpha val="75000"/>
                    </a:schemeClr>
                  </a:glow>
                </a:effectLst>
                <a:latin typeface="Arial"/>
                <a:cs typeface="Arial"/>
              </a:rPr>
            </a:br>
            <a:r>
              <a:rPr lang="en-AU" sz="4000" b="1" dirty="0">
                <a:solidFill>
                  <a:srgbClr val="FFFFFF"/>
                </a:solidFill>
                <a:effectLst>
                  <a:glow rad="101600">
                    <a:schemeClr val="tx1">
                      <a:alpha val="75000"/>
                    </a:schemeClr>
                  </a:glow>
                </a:effectLst>
                <a:latin typeface="Arial"/>
                <a:cs typeface="Arial"/>
              </a:rPr>
              <a:t>Get your hands rolling </a:t>
            </a:r>
            <a:r>
              <a:rPr lang="en-AU" sz="4000" b="1" dirty="0" smtClean="0">
                <a:solidFill>
                  <a:srgbClr val="FFFFFF"/>
                </a:solidFill>
                <a:effectLst>
                  <a:glow rad="101600">
                    <a:schemeClr val="tx1">
                      <a:alpha val="75000"/>
                    </a:schemeClr>
                  </a:glow>
                </a:effectLst>
                <a:latin typeface="Arial"/>
                <a:cs typeface="Arial"/>
              </a:rPr>
              <a:t/>
            </a:r>
            <a:br>
              <a:rPr lang="en-AU" sz="4000" b="1" dirty="0" smtClean="0">
                <a:solidFill>
                  <a:srgbClr val="FFFFFF"/>
                </a:solidFill>
                <a:effectLst>
                  <a:glow rad="101600">
                    <a:schemeClr val="tx1">
                      <a:alpha val="75000"/>
                    </a:schemeClr>
                  </a:glow>
                </a:effectLst>
                <a:latin typeface="Arial"/>
                <a:cs typeface="Arial"/>
              </a:rPr>
            </a:br>
            <a:r>
              <a:rPr lang="en-AU" sz="4000" b="1" dirty="0" smtClean="0">
                <a:solidFill>
                  <a:srgbClr val="FFFFFF"/>
                </a:solidFill>
                <a:effectLst>
                  <a:glow rad="101600">
                    <a:schemeClr val="tx1">
                      <a:alpha val="75000"/>
                    </a:schemeClr>
                  </a:glow>
                </a:effectLst>
                <a:latin typeface="Arial"/>
                <a:cs typeface="Arial"/>
              </a:rPr>
              <a:t>round </a:t>
            </a:r>
            <a:r>
              <a:rPr lang="en-AU" sz="4000" b="1" dirty="0">
                <a:solidFill>
                  <a:srgbClr val="FFFFFF"/>
                </a:solidFill>
                <a:effectLst>
                  <a:glow rad="101600">
                    <a:schemeClr val="tx1">
                      <a:alpha val="75000"/>
                    </a:schemeClr>
                  </a:glow>
                </a:effectLst>
                <a:latin typeface="Arial"/>
                <a:cs typeface="Arial"/>
              </a:rPr>
              <a:t>and round. </a:t>
            </a:r>
            <a:br>
              <a:rPr lang="en-AU" sz="4000" b="1" dirty="0">
                <a:solidFill>
                  <a:srgbClr val="FFFFFF"/>
                </a:solidFill>
                <a:effectLst>
                  <a:glow rad="101600">
                    <a:schemeClr val="tx1">
                      <a:alpha val="75000"/>
                    </a:schemeClr>
                  </a:glow>
                </a:effectLst>
                <a:latin typeface="Arial"/>
                <a:cs typeface="Arial"/>
              </a:rPr>
            </a:br>
            <a:r>
              <a:rPr lang="en-AU" sz="4000" b="1" dirty="0">
                <a:solidFill>
                  <a:srgbClr val="FFFFFF"/>
                </a:solidFill>
                <a:effectLst>
                  <a:glow rad="101600">
                    <a:schemeClr val="tx1">
                      <a:alpha val="75000"/>
                    </a:schemeClr>
                  </a:glow>
                </a:effectLst>
                <a:latin typeface="Arial"/>
                <a:cs typeface="Arial"/>
              </a:rPr>
              <a:t>Get ‘</a:t>
            </a:r>
            <a:r>
              <a:rPr lang="en-AU" sz="4000" b="1" dirty="0" err="1">
                <a:solidFill>
                  <a:srgbClr val="FFFFFF"/>
                </a:solidFill>
                <a:effectLst>
                  <a:glow rad="101600">
                    <a:schemeClr val="tx1">
                      <a:alpha val="75000"/>
                    </a:schemeClr>
                  </a:glow>
                </a:effectLst>
                <a:latin typeface="Arial"/>
                <a:cs typeface="Arial"/>
              </a:rPr>
              <a:t>em</a:t>
            </a:r>
            <a:r>
              <a:rPr lang="en-AU" sz="4000" b="1" dirty="0">
                <a:solidFill>
                  <a:srgbClr val="FFFFFF"/>
                </a:solidFill>
                <a:effectLst>
                  <a:glow rad="101600">
                    <a:schemeClr val="tx1">
                      <a:alpha val="75000"/>
                    </a:schemeClr>
                  </a:glow>
                </a:effectLst>
                <a:latin typeface="Arial"/>
                <a:cs typeface="Arial"/>
              </a:rPr>
              <a:t> spinning and twisting </a:t>
            </a:r>
            <a:r>
              <a:rPr lang="en-AU" sz="4000" b="1" dirty="0" smtClean="0">
                <a:solidFill>
                  <a:srgbClr val="FFFFFF"/>
                </a:solidFill>
                <a:effectLst>
                  <a:glow rad="101600">
                    <a:schemeClr val="tx1">
                      <a:alpha val="75000"/>
                    </a:schemeClr>
                  </a:glow>
                </a:effectLst>
                <a:latin typeface="Arial"/>
                <a:cs typeface="Arial"/>
              </a:rPr>
              <a:t/>
            </a:r>
            <a:br>
              <a:rPr lang="en-AU" sz="4000" b="1" dirty="0" smtClean="0">
                <a:solidFill>
                  <a:srgbClr val="FFFFFF"/>
                </a:solidFill>
                <a:effectLst>
                  <a:glow rad="101600">
                    <a:schemeClr val="tx1">
                      <a:alpha val="75000"/>
                    </a:schemeClr>
                  </a:glow>
                </a:effectLst>
                <a:latin typeface="Arial"/>
                <a:cs typeface="Arial"/>
              </a:rPr>
            </a:br>
            <a:r>
              <a:rPr lang="en-AU" sz="4000" b="1" dirty="0" smtClean="0">
                <a:solidFill>
                  <a:srgbClr val="FFFFFF"/>
                </a:solidFill>
                <a:effectLst>
                  <a:glow rad="101600">
                    <a:schemeClr val="tx1">
                      <a:alpha val="75000"/>
                    </a:schemeClr>
                  </a:glow>
                </a:effectLst>
                <a:latin typeface="Arial"/>
                <a:cs typeface="Arial"/>
              </a:rPr>
              <a:t>to </a:t>
            </a:r>
            <a:r>
              <a:rPr lang="en-AU" sz="4000" b="1" dirty="0">
                <a:solidFill>
                  <a:srgbClr val="FFFFFF"/>
                </a:solidFill>
                <a:effectLst>
                  <a:glow rad="101600">
                    <a:schemeClr val="tx1">
                      <a:alpha val="75000"/>
                    </a:schemeClr>
                  </a:glow>
                </a:effectLst>
                <a:latin typeface="Arial"/>
                <a:cs typeface="Arial"/>
              </a:rPr>
              <a:t>the moves you’ve found.</a:t>
            </a:r>
          </a:p>
        </p:txBody>
      </p:sp>
    </p:spTree>
    <p:extLst>
      <p:ext uri="{BB962C8B-B14F-4D97-AF65-F5344CB8AC3E}">
        <p14:creationId xmlns:p14="http://schemas.microsoft.com/office/powerpoint/2010/main" val="124718003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821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321312" y="390180"/>
            <a:ext cx="8461212" cy="6303394"/>
          </a:xfrm>
        </p:spPr>
        <p:txBody>
          <a:bodyPr>
            <a:normAutofit/>
          </a:bodyPr>
          <a:lstStyle/>
          <a:p>
            <a:r>
              <a:rPr lang="en-AU" sz="4000" dirty="0">
                <a:solidFill>
                  <a:srgbClr val="FFFFFF"/>
                </a:solidFill>
              </a:rPr>
              <a:t> </a:t>
            </a:r>
            <a:br>
              <a:rPr lang="en-AU" sz="4000" dirty="0">
                <a:solidFill>
                  <a:srgbClr val="FFFFFF"/>
                </a:solidFill>
              </a:rPr>
            </a:br>
            <a:r>
              <a:rPr lang="en-AU" sz="4000" b="1" dirty="0" err="1">
                <a:solidFill>
                  <a:srgbClr val="FFFFFF"/>
                </a:solidFill>
                <a:effectLst>
                  <a:glow rad="101600">
                    <a:schemeClr val="tx1">
                      <a:alpha val="75000"/>
                    </a:schemeClr>
                  </a:glow>
                </a:effectLst>
                <a:latin typeface="Arial"/>
                <a:cs typeface="Arial"/>
              </a:rPr>
              <a:t>Roly</a:t>
            </a:r>
            <a:r>
              <a:rPr lang="en-AU" sz="4000" b="1" dirty="0">
                <a:solidFill>
                  <a:srgbClr val="FFFFFF"/>
                </a:solidFill>
                <a:effectLst>
                  <a:glow rad="101600">
                    <a:schemeClr val="tx1">
                      <a:alpha val="75000"/>
                    </a:schemeClr>
                  </a:glow>
                </a:effectLst>
                <a:latin typeface="Arial"/>
                <a:cs typeface="Arial"/>
              </a:rPr>
              <a:t> poly to the left, </a:t>
            </a:r>
            <a:r>
              <a:rPr lang="en-AU" sz="4000" b="1" dirty="0" smtClean="0">
                <a:solidFill>
                  <a:srgbClr val="FFFFFF"/>
                </a:solidFill>
                <a:effectLst>
                  <a:glow rad="101600">
                    <a:schemeClr val="tx1">
                      <a:alpha val="75000"/>
                    </a:schemeClr>
                  </a:glow>
                </a:effectLst>
                <a:latin typeface="Arial"/>
                <a:cs typeface="Arial"/>
              </a:rPr>
              <a:t/>
            </a:r>
            <a:br>
              <a:rPr lang="en-AU" sz="4000" b="1" dirty="0" smtClean="0">
                <a:solidFill>
                  <a:srgbClr val="FFFFFF"/>
                </a:solidFill>
                <a:effectLst>
                  <a:glow rad="101600">
                    <a:schemeClr val="tx1">
                      <a:alpha val="75000"/>
                    </a:schemeClr>
                  </a:glow>
                </a:effectLst>
                <a:latin typeface="Arial"/>
                <a:cs typeface="Arial"/>
              </a:rPr>
            </a:br>
            <a:r>
              <a:rPr lang="en-AU" sz="4000" b="1" dirty="0" err="1" smtClean="0">
                <a:solidFill>
                  <a:srgbClr val="FFFFFF"/>
                </a:solidFill>
                <a:effectLst>
                  <a:glow rad="101600">
                    <a:schemeClr val="tx1">
                      <a:alpha val="75000"/>
                    </a:schemeClr>
                  </a:glow>
                </a:effectLst>
                <a:latin typeface="Arial"/>
                <a:cs typeface="Arial"/>
              </a:rPr>
              <a:t>roly</a:t>
            </a:r>
            <a:r>
              <a:rPr lang="en-AU" sz="4000" b="1" dirty="0" smtClean="0">
                <a:solidFill>
                  <a:srgbClr val="FFFFFF"/>
                </a:solidFill>
                <a:effectLst>
                  <a:glow rad="101600">
                    <a:schemeClr val="tx1">
                      <a:alpha val="75000"/>
                    </a:schemeClr>
                  </a:glow>
                </a:effectLst>
                <a:latin typeface="Arial"/>
                <a:cs typeface="Arial"/>
              </a:rPr>
              <a:t> </a:t>
            </a:r>
            <a:r>
              <a:rPr lang="en-AU" sz="4000" b="1" dirty="0">
                <a:solidFill>
                  <a:srgbClr val="FFFFFF"/>
                </a:solidFill>
                <a:effectLst>
                  <a:glow rad="101600">
                    <a:schemeClr val="tx1">
                      <a:alpha val="75000"/>
                    </a:schemeClr>
                  </a:glow>
                </a:effectLst>
                <a:latin typeface="Arial"/>
                <a:cs typeface="Arial"/>
              </a:rPr>
              <a:t>poly to the right,</a:t>
            </a:r>
            <a:br>
              <a:rPr lang="en-AU" sz="4000" b="1" dirty="0">
                <a:solidFill>
                  <a:srgbClr val="FFFFFF"/>
                </a:solidFill>
                <a:effectLst>
                  <a:glow rad="101600">
                    <a:schemeClr val="tx1">
                      <a:alpha val="75000"/>
                    </a:schemeClr>
                  </a:glow>
                </a:effectLst>
                <a:latin typeface="Arial"/>
                <a:cs typeface="Arial"/>
              </a:rPr>
            </a:br>
            <a:r>
              <a:rPr lang="en-AU" sz="4000" b="1" dirty="0" err="1">
                <a:solidFill>
                  <a:srgbClr val="FFFFFF"/>
                </a:solidFill>
                <a:effectLst>
                  <a:glow rad="101600">
                    <a:schemeClr val="tx1">
                      <a:alpha val="75000"/>
                    </a:schemeClr>
                  </a:glow>
                </a:effectLst>
                <a:latin typeface="Arial"/>
                <a:cs typeface="Arial"/>
              </a:rPr>
              <a:t>r</a:t>
            </a:r>
            <a:r>
              <a:rPr lang="en-AU" sz="4000" b="1" dirty="0" err="1" smtClean="0">
                <a:solidFill>
                  <a:srgbClr val="FFFFFF"/>
                </a:solidFill>
                <a:effectLst>
                  <a:glow rad="101600">
                    <a:schemeClr val="tx1">
                      <a:alpha val="75000"/>
                    </a:schemeClr>
                  </a:glow>
                </a:effectLst>
                <a:latin typeface="Arial"/>
                <a:cs typeface="Arial"/>
              </a:rPr>
              <a:t>oly</a:t>
            </a:r>
            <a:r>
              <a:rPr lang="en-AU" sz="4000" b="1" dirty="0" smtClean="0">
                <a:solidFill>
                  <a:srgbClr val="FFFFFF"/>
                </a:solidFill>
                <a:effectLst>
                  <a:glow rad="101600">
                    <a:schemeClr val="tx1">
                      <a:alpha val="75000"/>
                    </a:schemeClr>
                  </a:glow>
                </a:effectLst>
                <a:latin typeface="Arial"/>
                <a:cs typeface="Arial"/>
              </a:rPr>
              <a:t> poly to </a:t>
            </a:r>
            <a:r>
              <a:rPr lang="en-AU" sz="4000" b="1" dirty="0">
                <a:solidFill>
                  <a:srgbClr val="FFFFFF"/>
                </a:solidFill>
                <a:effectLst>
                  <a:glow rad="101600">
                    <a:schemeClr val="tx1">
                      <a:alpha val="75000"/>
                    </a:schemeClr>
                  </a:glow>
                </a:effectLst>
                <a:latin typeface="Arial"/>
                <a:cs typeface="Arial"/>
              </a:rPr>
              <a:t>the ground,</a:t>
            </a:r>
            <a:br>
              <a:rPr lang="en-AU" sz="4000" b="1" dirty="0">
                <a:solidFill>
                  <a:srgbClr val="FFFFFF"/>
                </a:solidFill>
                <a:effectLst>
                  <a:glow rad="101600">
                    <a:schemeClr val="tx1">
                      <a:alpha val="75000"/>
                    </a:schemeClr>
                  </a:glow>
                </a:effectLst>
                <a:latin typeface="Arial"/>
                <a:cs typeface="Arial"/>
              </a:rPr>
            </a:br>
            <a:r>
              <a:rPr lang="en-AU" sz="4000" b="1" dirty="0" err="1">
                <a:solidFill>
                  <a:srgbClr val="FFFFFF"/>
                </a:solidFill>
                <a:effectLst>
                  <a:glow rad="101600">
                    <a:schemeClr val="tx1">
                      <a:alpha val="75000"/>
                    </a:schemeClr>
                  </a:glow>
                </a:effectLst>
                <a:latin typeface="Arial"/>
                <a:cs typeface="Arial"/>
              </a:rPr>
              <a:t>r</a:t>
            </a:r>
            <a:r>
              <a:rPr lang="en-AU" sz="4000" b="1" dirty="0" err="1" smtClean="0">
                <a:solidFill>
                  <a:srgbClr val="FFFFFF"/>
                </a:solidFill>
                <a:effectLst>
                  <a:glow rad="101600">
                    <a:schemeClr val="tx1">
                      <a:alpha val="75000"/>
                    </a:schemeClr>
                  </a:glow>
                </a:effectLst>
                <a:latin typeface="Arial"/>
                <a:cs typeface="Arial"/>
              </a:rPr>
              <a:t>oly</a:t>
            </a:r>
            <a:r>
              <a:rPr lang="en-AU" sz="4000" b="1" dirty="0" smtClean="0">
                <a:solidFill>
                  <a:srgbClr val="FFFFFF"/>
                </a:solidFill>
                <a:effectLst>
                  <a:glow rad="101600">
                    <a:schemeClr val="tx1">
                      <a:alpha val="75000"/>
                    </a:schemeClr>
                  </a:glow>
                </a:effectLst>
                <a:latin typeface="Arial"/>
                <a:cs typeface="Arial"/>
              </a:rPr>
              <a:t>  </a:t>
            </a:r>
            <a:r>
              <a:rPr lang="en-AU" sz="4000" b="1" dirty="0">
                <a:solidFill>
                  <a:srgbClr val="FFFFFF"/>
                </a:solidFill>
                <a:effectLst>
                  <a:glow rad="101600">
                    <a:schemeClr val="tx1">
                      <a:alpha val="75000"/>
                    </a:schemeClr>
                  </a:glow>
                </a:effectLst>
                <a:latin typeface="Arial"/>
                <a:cs typeface="Arial"/>
              </a:rPr>
              <a:t>poly way up high, </a:t>
            </a:r>
            <a:r>
              <a:rPr lang="en-AU" sz="4000" b="1" dirty="0" smtClean="0">
                <a:solidFill>
                  <a:srgbClr val="FFFFFF"/>
                </a:solidFill>
                <a:effectLst>
                  <a:glow rad="101600">
                    <a:schemeClr val="tx1">
                      <a:alpha val="75000"/>
                    </a:schemeClr>
                  </a:glow>
                </a:effectLst>
                <a:latin typeface="Arial"/>
                <a:cs typeface="Arial"/>
              </a:rPr>
              <a:t/>
            </a:r>
            <a:br>
              <a:rPr lang="en-AU" sz="4000" b="1" dirty="0" smtClean="0">
                <a:solidFill>
                  <a:srgbClr val="FFFFFF"/>
                </a:solidFill>
                <a:effectLst>
                  <a:glow rad="101600">
                    <a:schemeClr val="tx1">
                      <a:alpha val="75000"/>
                    </a:schemeClr>
                  </a:glow>
                </a:effectLst>
                <a:latin typeface="Arial"/>
                <a:cs typeface="Arial"/>
              </a:rPr>
            </a:br>
            <a:r>
              <a:rPr lang="en-AU" sz="4000" b="1" dirty="0" smtClean="0">
                <a:solidFill>
                  <a:srgbClr val="FFFFFF"/>
                </a:solidFill>
                <a:effectLst>
                  <a:glow rad="101600">
                    <a:schemeClr val="tx1">
                      <a:alpha val="75000"/>
                    </a:schemeClr>
                  </a:glow>
                </a:effectLst>
                <a:latin typeface="Arial"/>
                <a:cs typeface="Arial"/>
              </a:rPr>
              <a:t>way </a:t>
            </a:r>
            <a:r>
              <a:rPr lang="en-AU" sz="4000" b="1" dirty="0">
                <a:solidFill>
                  <a:srgbClr val="FFFFFF"/>
                </a:solidFill>
                <a:effectLst>
                  <a:glow rad="101600">
                    <a:schemeClr val="tx1">
                      <a:alpha val="75000"/>
                    </a:schemeClr>
                  </a:glow>
                </a:effectLst>
                <a:latin typeface="Arial"/>
                <a:cs typeface="Arial"/>
              </a:rPr>
              <a:t>up high, to the sky.</a:t>
            </a:r>
            <a:br>
              <a:rPr lang="en-AU" sz="4000" b="1" dirty="0">
                <a:solidFill>
                  <a:srgbClr val="FFFFFF"/>
                </a:solidFill>
                <a:effectLst>
                  <a:glow rad="101600">
                    <a:schemeClr val="tx1">
                      <a:alpha val="75000"/>
                    </a:schemeClr>
                  </a:glow>
                </a:effectLst>
                <a:latin typeface="Arial"/>
                <a:cs typeface="Arial"/>
              </a:rPr>
            </a:br>
            <a:endParaRPr lang="en-US" sz="4000" b="1" dirty="0">
              <a:solidFill>
                <a:srgbClr val="FFFFFF"/>
              </a:solidFill>
              <a:effectLst>
                <a:glow rad="101600">
                  <a:schemeClr val="tx1">
                    <a:alpha val="75000"/>
                  </a:schemeClr>
                </a:glow>
              </a:effectLst>
              <a:latin typeface="Arial"/>
              <a:cs typeface="Arial"/>
            </a:endParaRPr>
          </a:p>
        </p:txBody>
      </p:sp>
    </p:spTree>
    <p:extLst>
      <p:ext uri="{BB962C8B-B14F-4D97-AF65-F5344CB8AC3E}">
        <p14:creationId xmlns:p14="http://schemas.microsoft.com/office/powerpoint/2010/main" val="14693775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821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321312" y="351889"/>
            <a:ext cx="8461212" cy="6303394"/>
          </a:xfrm>
        </p:spPr>
        <p:txBody>
          <a:bodyPr>
            <a:normAutofit/>
          </a:bodyPr>
          <a:lstStyle/>
          <a:p>
            <a:r>
              <a:rPr lang="en-AU" sz="4000" b="1" dirty="0" err="1" smtClean="0">
                <a:solidFill>
                  <a:srgbClr val="FFFFFF"/>
                </a:solidFill>
                <a:effectLst>
                  <a:glow rad="101600">
                    <a:schemeClr val="tx1">
                      <a:alpha val="75000"/>
                    </a:schemeClr>
                  </a:glow>
                </a:effectLst>
                <a:latin typeface="Arial"/>
                <a:cs typeface="Arial"/>
              </a:rPr>
              <a:t>Roly</a:t>
            </a:r>
            <a:r>
              <a:rPr lang="en-AU" sz="4000" b="1" dirty="0" smtClean="0">
                <a:solidFill>
                  <a:srgbClr val="FFFFFF"/>
                </a:solidFill>
                <a:effectLst>
                  <a:glow rad="101600">
                    <a:schemeClr val="tx1">
                      <a:alpha val="75000"/>
                    </a:schemeClr>
                  </a:glow>
                </a:effectLst>
                <a:latin typeface="Arial"/>
                <a:cs typeface="Arial"/>
              </a:rPr>
              <a:t> </a:t>
            </a:r>
            <a:r>
              <a:rPr lang="en-AU" sz="4000" b="1" dirty="0">
                <a:solidFill>
                  <a:srgbClr val="FFFFFF"/>
                </a:solidFill>
                <a:effectLst>
                  <a:glow rad="101600">
                    <a:schemeClr val="tx1">
                      <a:alpha val="75000"/>
                    </a:schemeClr>
                  </a:glow>
                </a:effectLst>
                <a:latin typeface="Arial"/>
                <a:cs typeface="Arial"/>
              </a:rPr>
              <a:t>poly. </a:t>
            </a:r>
            <a:r>
              <a:rPr lang="en-AU" sz="4000" b="1" dirty="0" err="1">
                <a:solidFill>
                  <a:srgbClr val="FFFFFF"/>
                </a:solidFill>
                <a:effectLst>
                  <a:glow rad="101600">
                    <a:schemeClr val="tx1">
                      <a:alpha val="75000"/>
                    </a:schemeClr>
                  </a:glow>
                </a:effectLst>
                <a:latin typeface="Arial"/>
                <a:cs typeface="Arial"/>
              </a:rPr>
              <a:t>roly</a:t>
            </a:r>
            <a:r>
              <a:rPr lang="en-AU" sz="4000" b="1" dirty="0">
                <a:solidFill>
                  <a:srgbClr val="FFFFFF"/>
                </a:solidFill>
                <a:effectLst>
                  <a:glow rad="101600">
                    <a:schemeClr val="tx1">
                      <a:alpha val="75000"/>
                    </a:schemeClr>
                  </a:glow>
                </a:effectLst>
                <a:latin typeface="Arial"/>
                <a:cs typeface="Arial"/>
              </a:rPr>
              <a:t> poly </a:t>
            </a:r>
            <a:r>
              <a:rPr lang="en-AU" sz="4000" b="1" dirty="0" smtClean="0">
                <a:solidFill>
                  <a:srgbClr val="FFFFFF"/>
                </a:solidFill>
                <a:effectLst>
                  <a:glow rad="101600">
                    <a:schemeClr val="tx1">
                      <a:alpha val="75000"/>
                    </a:schemeClr>
                  </a:glow>
                </a:effectLst>
                <a:latin typeface="Arial"/>
                <a:cs typeface="Arial"/>
              </a:rPr>
              <a:t/>
            </a:r>
            <a:br>
              <a:rPr lang="en-AU" sz="4000" b="1" dirty="0" smtClean="0">
                <a:solidFill>
                  <a:srgbClr val="FFFFFF"/>
                </a:solidFill>
                <a:effectLst>
                  <a:glow rad="101600">
                    <a:schemeClr val="tx1">
                      <a:alpha val="75000"/>
                    </a:schemeClr>
                  </a:glow>
                </a:effectLst>
                <a:latin typeface="Arial"/>
                <a:cs typeface="Arial"/>
              </a:rPr>
            </a:br>
            <a:r>
              <a:rPr lang="en-AU" sz="4000" b="1" dirty="0" smtClean="0">
                <a:solidFill>
                  <a:srgbClr val="FFFFFF"/>
                </a:solidFill>
                <a:effectLst>
                  <a:glow rad="101600">
                    <a:schemeClr val="tx1">
                      <a:alpha val="75000"/>
                    </a:schemeClr>
                  </a:glow>
                </a:effectLst>
                <a:latin typeface="Arial"/>
                <a:cs typeface="Arial"/>
              </a:rPr>
              <a:t>round </a:t>
            </a:r>
            <a:r>
              <a:rPr lang="en-AU" sz="4000" b="1" dirty="0">
                <a:solidFill>
                  <a:srgbClr val="FFFFFF"/>
                </a:solidFill>
                <a:effectLst>
                  <a:glow rad="101600">
                    <a:schemeClr val="tx1">
                      <a:alpha val="75000"/>
                    </a:schemeClr>
                  </a:glow>
                </a:effectLst>
                <a:latin typeface="Arial"/>
                <a:cs typeface="Arial"/>
              </a:rPr>
              <a:t>and round</a:t>
            </a:r>
            <a:br>
              <a:rPr lang="en-AU" sz="4000" b="1" dirty="0">
                <a:solidFill>
                  <a:srgbClr val="FFFFFF"/>
                </a:solidFill>
                <a:effectLst>
                  <a:glow rad="101600">
                    <a:schemeClr val="tx1">
                      <a:alpha val="75000"/>
                    </a:schemeClr>
                  </a:glow>
                </a:effectLst>
                <a:latin typeface="Arial"/>
                <a:cs typeface="Arial"/>
              </a:rPr>
            </a:br>
            <a:r>
              <a:rPr lang="en-AU" sz="4000" b="1" dirty="0" smtClean="0">
                <a:solidFill>
                  <a:srgbClr val="FFFFFF"/>
                </a:solidFill>
                <a:effectLst>
                  <a:glow rad="101600">
                    <a:schemeClr val="tx1">
                      <a:alpha val="75000"/>
                    </a:schemeClr>
                  </a:glow>
                </a:effectLst>
                <a:latin typeface="Arial"/>
                <a:cs typeface="Arial"/>
              </a:rPr>
              <a:t>to </a:t>
            </a:r>
            <a:r>
              <a:rPr lang="en-AU" sz="4000" b="1" dirty="0">
                <a:solidFill>
                  <a:srgbClr val="FFFFFF"/>
                </a:solidFill>
                <a:effectLst>
                  <a:glow rad="101600">
                    <a:schemeClr val="tx1">
                      <a:alpha val="75000"/>
                    </a:schemeClr>
                  </a:glow>
                </a:effectLst>
                <a:latin typeface="Arial"/>
                <a:cs typeface="Arial"/>
              </a:rPr>
              <a:t>the left, to the right, </a:t>
            </a:r>
            <a:r>
              <a:rPr lang="en-AU" sz="4000" b="1" dirty="0" smtClean="0">
                <a:solidFill>
                  <a:srgbClr val="FFFFFF"/>
                </a:solidFill>
                <a:effectLst>
                  <a:glow rad="101600">
                    <a:schemeClr val="tx1">
                      <a:alpha val="75000"/>
                    </a:schemeClr>
                  </a:glow>
                </a:effectLst>
                <a:latin typeface="Arial"/>
                <a:cs typeface="Arial"/>
              </a:rPr>
              <a:t/>
            </a:r>
            <a:br>
              <a:rPr lang="en-AU" sz="4000" b="1" dirty="0" smtClean="0">
                <a:solidFill>
                  <a:srgbClr val="FFFFFF"/>
                </a:solidFill>
                <a:effectLst>
                  <a:glow rad="101600">
                    <a:schemeClr val="tx1">
                      <a:alpha val="75000"/>
                    </a:schemeClr>
                  </a:glow>
                </a:effectLst>
                <a:latin typeface="Arial"/>
                <a:cs typeface="Arial"/>
              </a:rPr>
            </a:br>
            <a:r>
              <a:rPr lang="en-AU" sz="4000" b="1" dirty="0" smtClean="0">
                <a:solidFill>
                  <a:srgbClr val="FFFFFF"/>
                </a:solidFill>
                <a:effectLst>
                  <a:glow rad="101600">
                    <a:schemeClr val="tx1">
                      <a:alpha val="75000"/>
                    </a:schemeClr>
                  </a:glow>
                </a:effectLst>
                <a:latin typeface="Arial"/>
                <a:cs typeface="Arial"/>
              </a:rPr>
              <a:t>and </a:t>
            </a:r>
            <a:r>
              <a:rPr lang="en-AU" sz="4000" b="1" dirty="0">
                <a:solidFill>
                  <a:srgbClr val="FFFFFF"/>
                </a:solidFill>
                <a:effectLst>
                  <a:glow rad="101600">
                    <a:schemeClr val="tx1">
                      <a:alpha val="75000"/>
                    </a:schemeClr>
                  </a:glow>
                </a:effectLst>
                <a:latin typeface="Arial"/>
                <a:cs typeface="Arial"/>
              </a:rPr>
              <a:t>high off the ground.</a:t>
            </a:r>
            <a:br>
              <a:rPr lang="en-AU" sz="4000" b="1" dirty="0">
                <a:solidFill>
                  <a:srgbClr val="FFFFFF"/>
                </a:solidFill>
                <a:effectLst>
                  <a:glow rad="101600">
                    <a:schemeClr val="tx1">
                      <a:alpha val="75000"/>
                    </a:schemeClr>
                  </a:glow>
                </a:effectLst>
                <a:latin typeface="Arial"/>
                <a:cs typeface="Arial"/>
              </a:rPr>
            </a:br>
            <a:r>
              <a:rPr lang="en-AU" sz="4000" b="1" dirty="0" err="1">
                <a:solidFill>
                  <a:srgbClr val="FFFFFF"/>
                </a:solidFill>
                <a:effectLst>
                  <a:glow rad="101600">
                    <a:schemeClr val="tx1">
                      <a:alpha val="75000"/>
                    </a:schemeClr>
                  </a:glow>
                </a:effectLst>
                <a:latin typeface="Arial"/>
                <a:cs typeface="Arial"/>
              </a:rPr>
              <a:t>Roly</a:t>
            </a:r>
            <a:r>
              <a:rPr lang="en-AU" sz="4000" b="1" dirty="0">
                <a:solidFill>
                  <a:srgbClr val="FFFFFF"/>
                </a:solidFill>
                <a:effectLst>
                  <a:glow rad="101600">
                    <a:schemeClr val="tx1">
                      <a:alpha val="75000"/>
                    </a:schemeClr>
                  </a:glow>
                </a:effectLst>
                <a:latin typeface="Arial"/>
                <a:cs typeface="Arial"/>
              </a:rPr>
              <a:t> poly, </a:t>
            </a:r>
            <a:r>
              <a:rPr lang="en-AU" sz="4000" b="1" dirty="0" err="1">
                <a:solidFill>
                  <a:srgbClr val="FFFFFF"/>
                </a:solidFill>
                <a:effectLst>
                  <a:glow rad="101600">
                    <a:schemeClr val="tx1">
                      <a:alpha val="75000"/>
                    </a:schemeClr>
                  </a:glow>
                </a:effectLst>
                <a:latin typeface="Arial"/>
                <a:cs typeface="Arial"/>
              </a:rPr>
              <a:t>roly</a:t>
            </a:r>
            <a:r>
              <a:rPr lang="en-AU" sz="4000" b="1" dirty="0">
                <a:solidFill>
                  <a:srgbClr val="FFFFFF"/>
                </a:solidFill>
                <a:effectLst>
                  <a:glow rad="101600">
                    <a:schemeClr val="tx1">
                      <a:alpha val="75000"/>
                    </a:schemeClr>
                  </a:glow>
                </a:effectLst>
                <a:latin typeface="Arial"/>
                <a:cs typeface="Arial"/>
              </a:rPr>
              <a:t> poly </a:t>
            </a:r>
            <a:r>
              <a:rPr lang="en-AU" sz="4000" b="1" dirty="0" smtClean="0">
                <a:solidFill>
                  <a:srgbClr val="FFFFFF"/>
                </a:solidFill>
                <a:effectLst>
                  <a:glow rad="101600">
                    <a:schemeClr val="tx1">
                      <a:alpha val="75000"/>
                    </a:schemeClr>
                  </a:glow>
                </a:effectLst>
                <a:latin typeface="Arial"/>
                <a:cs typeface="Arial"/>
              </a:rPr>
              <a:t/>
            </a:r>
            <a:br>
              <a:rPr lang="en-AU" sz="4000" b="1" dirty="0" smtClean="0">
                <a:solidFill>
                  <a:srgbClr val="FFFFFF"/>
                </a:solidFill>
                <a:effectLst>
                  <a:glow rad="101600">
                    <a:schemeClr val="tx1">
                      <a:alpha val="75000"/>
                    </a:schemeClr>
                  </a:glow>
                </a:effectLst>
                <a:latin typeface="Arial"/>
                <a:cs typeface="Arial"/>
              </a:rPr>
            </a:br>
            <a:r>
              <a:rPr lang="en-AU" sz="4000" b="1" dirty="0" smtClean="0">
                <a:solidFill>
                  <a:srgbClr val="FFFFFF"/>
                </a:solidFill>
                <a:effectLst>
                  <a:glow rad="101600">
                    <a:schemeClr val="tx1">
                      <a:alpha val="75000"/>
                    </a:schemeClr>
                  </a:glow>
                </a:effectLst>
                <a:latin typeface="Arial"/>
                <a:cs typeface="Arial"/>
              </a:rPr>
              <a:t>down </a:t>
            </a:r>
            <a:r>
              <a:rPr lang="en-AU" sz="4000" b="1" dirty="0">
                <a:solidFill>
                  <a:srgbClr val="FFFFFF"/>
                </a:solidFill>
                <a:effectLst>
                  <a:glow rad="101600">
                    <a:schemeClr val="tx1">
                      <a:alpha val="75000"/>
                    </a:schemeClr>
                  </a:glow>
                </a:effectLst>
                <a:latin typeface="Arial"/>
                <a:cs typeface="Arial"/>
              </a:rPr>
              <a:t>between your </a:t>
            </a:r>
            <a:r>
              <a:rPr lang="en-AU" sz="4000" b="1" dirty="0" smtClean="0">
                <a:solidFill>
                  <a:srgbClr val="FFFFFF"/>
                </a:solidFill>
                <a:effectLst>
                  <a:glow rad="101600">
                    <a:schemeClr val="tx1">
                      <a:alpha val="75000"/>
                    </a:schemeClr>
                  </a:glow>
                </a:effectLst>
                <a:latin typeface="Arial"/>
                <a:cs typeface="Arial"/>
              </a:rPr>
              <a:t>feet.</a:t>
            </a:r>
            <a:br>
              <a:rPr lang="en-AU" sz="4000" b="1" dirty="0" smtClean="0">
                <a:solidFill>
                  <a:srgbClr val="FFFFFF"/>
                </a:solidFill>
                <a:effectLst>
                  <a:glow rad="101600">
                    <a:schemeClr val="tx1">
                      <a:alpha val="75000"/>
                    </a:schemeClr>
                  </a:glow>
                </a:effectLst>
                <a:latin typeface="Arial"/>
                <a:cs typeface="Arial"/>
              </a:rPr>
            </a:br>
            <a:r>
              <a:rPr lang="en-AU" sz="4000" b="1" dirty="0" smtClean="0">
                <a:solidFill>
                  <a:srgbClr val="FFFFFF"/>
                </a:solidFill>
                <a:effectLst>
                  <a:glow rad="101600">
                    <a:schemeClr val="tx1">
                      <a:alpha val="75000"/>
                    </a:schemeClr>
                  </a:glow>
                </a:effectLst>
                <a:latin typeface="Arial"/>
                <a:cs typeface="Arial"/>
              </a:rPr>
              <a:t>Jesus </a:t>
            </a:r>
            <a:r>
              <a:rPr lang="en-AU" sz="4000" b="1" dirty="0">
                <a:solidFill>
                  <a:srgbClr val="FFFFFF"/>
                </a:solidFill>
                <a:effectLst>
                  <a:glow rad="101600">
                    <a:schemeClr val="tx1">
                      <a:alpha val="75000"/>
                    </a:schemeClr>
                  </a:glow>
                </a:effectLst>
                <a:latin typeface="Arial"/>
                <a:cs typeface="Arial"/>
              </a:rPr>
              <a:t>is the best friend </a:t>
            </a:r>
            <a:r>
              <a:rPr lang="en-AU" sz="4000" b="1" dirty="0" smtClean="0">
                <a:solidFill>
                  <a:srgbClr val="FFFFFF"/>
                </a:solidFill>
                <a:effectLst>
                  <a:glow rad="101600">
                    <a:schemeClr val="tx1">
                      <a:alpha val="75000"/>
                    </a:schemeClr>
                  </a:glow>
                </a:effectLst>
                <a:latin typeface="Arial"/>
                <a:cs typeface="Arial"/>
              </a:rPr>
              <a:t/>
            </a:r>
            <a:br>
              <a:rPr lang="en-AU" sz="4000" b="1" dirty="0" smtClean="0">
                <a:solidFill>
                  <a:srgbClr val="FFFFFF"/>
                </a:solidFill>
                <a:effectLst>
                  <a:glow rad="101600">
                    <a:schemeClr val="tx1">
                      <a:alpha val="75000"/>
                    </a:schemeClr>
                  </a:glow>
                </a:effectLst>
                <a:latin typeface="Arial"/>
                <a:cs typeface="Arial"/>
              </a:rPr>
            </a:br>
            <a:r>
              <a:rPr lang="en-AU" sz="4000" b="1" dirty="0" smtClean="0">
                <a:solidFill>
                  <a:srgbClr val="FFFFFF"/>
                </a:solidFill>
                <a:effectLst>
                  <a:glow rad="101600">
                    <a:schemeClr val="tx1">
                      <a:alpha val="75000"/>
                    </a:schemeClr>
                  </a:glow>
                </a:effectLst>
                <a:latin typeface="Arial"/>
                <a:cs typeface="Arial"/>
              </a:rPr>
              <a:t>you’ll </a:t>
            </a:r>
            <a:r>
              <a:rPr lang="en-AU" sz="4000" b="1" dirty="0">
                <a:solidFill>
                  <a:srgbClr val="FFFFFF"/>
                </a:solidFill>
                <a:effectLst>
                  <a:glow rad="101600">
                    <a:schemeClr val="tx1">
                      <a:alpha val="75000"/>
                    </a:schemeClr>
                  </a:glow>
                </a:effectLst>
                <a:latin typeface="Arial"/>
                <a:cs typeface="Arial"/>
              </a:rPr>
              <a:t>ever meet.</a:t>
            </a:r>
            <a:br>
              <a:rPr lang="en-AU" sz="4000" b="1" dirty="0">
                <a:solidFill>
                  <a:srgbClr val="FFFFFF"/>
                </a:solidFill>
                <a:effectLst>
                  <a:glow rad="101600">
                    <a:schemeClr val="tx1">
                      <a:alpha val="75000"/>
                    </a:schemeClr>
                  </a:glow>
                </a:effectLst>
                <a:latin typeface="Arial"/>
                <a:cs typeface="Arial"/>
              </a:rPr>
            </a:br>
            <a:endParaRPr lang="en-US" sz="4000" b="1" dirty="0">
              <a:solidFill>
                <a:srgbClr val="FFFFFF"/>
              </a:solidFill>
              <a:effectLst>
                <a:glow rad="101600">
                  <a:schemeClr val="tx1">
                    <a:alpha val="75000"/>
                  </a:schemeClr>
                </a:glow>
              </a:effectLst>
              <a:latin typeface="Arial"/>
              <a:cs typeface="Arial"/>
            </a:endParaRPr>
          </a:p>
        </p:txBody>
      </p:sp>
    </p:spTree>
    <p:extLst>
      <p:ext uri="{BB962C8B-B14F-4D97-AF65-F5344CB8AC3E}">
        <p14:creationId xmlns:p14="http://schemas.microsoft.com/office/powerpoint/2010/main" val="37602028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821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321312" y="351889"/>
            <a:ext cx="8461212" cy="6303394"/>
          </a:xfrm>
        </p:spPr>
        <p:txBody>
          <a:bodyPr>
            <a:normAutofit/>
          </a:bodyPr>
          <a:lstStyle/>
          <a:p>
            <a:r>
              <a:rPr lang="en-AU" sz="4000" b="1" dirty="0" smtClean="0">
                <a:solidFill>
                  <a:srgbClr val="FFFFFF"/>
                </a:solidFill>
                <a:effectLst>
                  <a:glow rad="101600">
                    <a:schemeClr val="tx1">
                      <a:alpha val="75000"/>
                    </a:schemeClr>
                  </a:glow>
                </a:effectLst>
                <a:latin typeface="Arial"/>
                <a:cs typeface="Arial"/>
              </a:rPr>
              <a:t>Jesus </a:t>
            </a:r>
            <a:r>
              <a:rPr lang="en-AU" sz="4000" b="1" dirty="0">
                <a:solidFill>
                  <a:srgbClr val="FFFFFF"/>
                </a:solidFill>
                <a:effectLst>
                  <a:glow rad="101600">
                    <a:schemeClr val="tx1">
                      <a:alpha val="75000"/>
                    </a:schemeClr>
                  </a:glow>
                </a:effectLst>
                <a:latin typeface="Arial"/>
                <a:cs typeface="Arial"/>
              </a:rPr>
              <a:t>is the best friend </a:t>
            </a:r>
            <a:r>
              <a:rPr lang="en-AU" sz="4000" b="1" dirty="0" smtClean="0">
                <a:solidFill>
                  <a:srgbClr val="FFFFFF"/>
                </a:solidFill>
                <a:effectLst>
                  <a:glow rad="101600">
                    <a:schemeClr val="tx1">
                      <a:alpha val="75000"/>
                    </a:schemeClr>
                  </a:glow>
                </a:effectLst>
                <a:latin typeface="Arial"/>
                <a:cs typeface="Arial"/>
              </a:rPr>
              <a:t/>
            </a:r>
            <a:br>
              <a:rPr lang="en-AU" sz="4000" b="1" dirty="0" smtClean="0">
                <a:solidFill>
                  <a:srgbClr val="FFFFFF"/>
                </a:solidFill>
                <a:effectLst>
                  <a:glow rad="101600">
                    <a:schemeClr val="tx1">
                      <a:alpha val="75000"/>
                    </a:schemeClr>
                  </a:glow>
                </a:effectLst>
                <a:latin typeface="Arial"/>
                <a:cs typeface="Arial"/>
              </a:rPr>
            </a:br>
            <a:r>
              <a:rPr lang="en-AU" sz="4000" b="1" dirty="0" smtClean="0">
                <a:solidFill>
                  <a:srgbClr val="FFFFFF"/>
                </a:solidFill>
                <a:effectLst>
                  <a:glow rad="101600">
                    <a:schemeClr val="tx1">
                      <a:alpha val="75000"/>
                    </a:schemeClr>
                  </a:glow>
                </a:effectLst>
                <a:latin typeface="Arial"/>
                <a:cs typeface="Arial"/>
              </a:rPr>
              <a:t>you’ll </a:t>
            </a:r>
            <a:r>
              <a:rPr lang="en-AU" sz="4000" b="1" dirty="0">
                <a:solidFill>
                  <a:srgbClr val="FFFFFF"/>
                </a:solidFill>
                <a:effectLst>
                  <a:glow rad="101600">
                    <a:schemeClr val="tx1">
                      <a:alpha val="75000"/>
                    </a:schemeClr>
                  </a:glow>
                </a:effectLst>
                <a:latin typeface="Arial"/>
                <a:cs typeface="Arial"/>
              </a:rPr>
              <a:t>ever meet.</a:t>
            </a:r>
            <a:br>
              <a:rPr lang="en-AU" sz="4000" b="1" dirty="0">
                <a:solidFill>
                  <a:srgbClr val="FFFFFF"/>
                </a:solidFill>
                <a:effectLst>
                  <a:glow rad="101600">
                    <a:schemeClr val="tx1">
                      <a:alpha val="75000"/>
                    </a:schemeClr>
                  </a:glow>
                </a:effectLst>
                <a:latin typeface="Arial"/>
                <a:cs typeface="Arial"/>
              </a:rPr>
            </a:br>
            <a:r>
              <a:rPr lang="en-AU" sz="4000" b="1" dirty="0" smtClean="0">
                <a:solidFill>
                  <a:srgbClr val="FFFFFF"/>
                </a:solidFill>
                <a:effectLst>
                  <a:glow rad="101600">
                    <a:schemeClr val="tx1">
                      <a:alpha val="75000"/>
                    </a:schemeClr>
                  </a:glow>
                </a:effectLst>
                <a:latin typeface="Arial"/>
                <a:cs typeface="Arial"/>
              </a:rPr>
              <a:t>Jesus is the best friend </a:t>
            </a:r>
            <a:br>
              <a:rPr lang="en-AU" sz="4000" b="1" dirty="0" smtClean="0">
                <a:solidFill>
                  <a:srgbClr val="FFFFFF"/>
                </a:solidFill>
                <a:effectLst>
                  <a:glow rad="101600">
                    <a:schemeClr val="tx1">
                      <a:alpha val="75000"/>
                    </a:schemeClr>
                  </a:glow>
                </a:effectLst>
                <a:latin typeface="Arial"/>
                <a:cs typeface="Arial"/>
              </a:rPr>
            </a:br>
            <a:r>
              <a:rPr lang="en-AU" sz="4000" b="1" dirty="0" smtClean="0">
                <a:solidFill>
                  <a:srgbClr val="FFFFFF"/>
                </a:solidFill>
                <a:effectLst>
                  <a:glow rad="101600">
                    <a:schemeClr val="tx1">
                      <a:alpha val="75000"/>
                    </a:schemeClr>
                  </a:glow>
                </a:effectLst>
                <a:latin typeface="Arial"/>
                <a:cs typeface="Arial"/>
              </a:rPr>
              <a:t>you’ll ever meet.</a:t>
            </a:r>
            <a:br>
              <a:rPr lang="en-AU" sz="4000" b="1" dirty="0" smtClean="0">
                <a:solidFill>
                  <a:srgbClr val="FFFFFF"/>
                </a:solidFill>
                <a:effectLst>
                  <a:glow rad="101600">
                    <a:schemeClr val="tx1">
                      <a:alpha val="75000"/>
                    </a:schemeClr>
                  </a:glow>
                </a:effectLst>
                <a:latin typeface="Arial"/>
                <a:cs typeface="Arial"/>
              </a:rPr>
            </a:br>
            <a:endParaRPr lang="en-US" sz="4000" b="1" dirty="0">
              <a:solidFill>
                <a:srgbClr val="FFFFFF"/>
              </a:solidFill>
              <a:effectLst>
                <a:glow rad="101600">
                  <a:schemeClr val="tx1">
                    <a:alpha val="75000"/>
                  </a:schemeClr>
                </a:glow>
              </a:effectLst>
              <a:latin typeface="Arial"/>
              <a:cs typeface="Arial"/>
            </a:endParaRPr>
          </a:p>
        </p:txBody>
      </p:sp>
    </p:spTree>
    <p:extLst>
      <p:ext uri="{BB962C8B-B14F-4D97-AF65-F5344CB8AC3E}">
        <p14:creationId xmlns:p14="http://schemas.microsoft.com/office/powerpoint/2010/main" val="8772533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821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936642" y="4531393"/>
            <a:ext cx="7772400" cy="1470025"/>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8800" b="1" i="1" dirty="0" smtClean="0">
                <a:solidFill>
                  <a:srgbClr val="FFFFFF"/>
                </a:solidFill>
                <a:effectLst>
                  <a:glow rad="101600">
                    <a:schemeClr val="tx1">
                      <a:alpha val="75000"/>
                    </a:schemeClr>
                  </a:glow>
                </a:effectLst>
                <a:latin typeface="Arial"/>
                <a:cs typeface="Arial"/>
              </a:rPr>
              <a:t>ROLY POLY</a:t>
            </a:r>
            <a:endParaRPr lang="en-US" sz="8800" b="1" i="1" dirty="0">
              <a:solidFill>
                <a:srgbClr val="FFFFFF"/>
              </a:solidFill>
              <a:effectLst>
                <a:glow rad="101600">
                  <a:schemeClr val="tx1">
                    <a:alpha val="75000"/>
                  </a:schemeClr>
                </a:glow>
              </a:effectLst>
              <a:latin typeface="Arial"/>
              <a:cs typeface="Arial"/>
            </a:endParaRPr>
          </a:p>
        </p:txBody>
      </p:sp>
    </p:spTree>
    <p:extLst>
      <p:ext uri="{BB962C8B-B14F-4D97-AF65-F5344CB8AC3E}">
        <p14:creationId xmlns:p14="http://schemas.microsoft.com/office/powerpoint/2010/main" val="1198403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821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5800" y="1395412"/>
            <a:ext cx="7772400" cy="1470025"/>
          </a:xfrm>
        </p:spPr>
        <p:txBody>
          <a:bodyPr>
            <a:normAutofit/>
          </a:bodyPr>
          <a:lstStyle/>
          <a:p>
            <a:r>
              <a:rPr lang="en-US" sz="8800" b="1" i="1" dirty="0" smtClean="0">
                <a:solidFill>
                  <a:srgbClr val="FFFFFF"/>
                </a:solidFill>
                <a:effectLst>
                  <a:glow rad="101600">
                    <a:schemeClr val="tx1">
                      <a:alpha val="75000"/>
                    </a:schemeClr>
                  </a:glow>
                </a:effectLst>
                <a:latin typeface="Arial"/>
                <a:cs typeface="Arial"/>
              </a:rPr>
              <a:t>ROLY POLY</a:t>
            </a:r>
            <a:endParaRPr lang="en-US" sz="8800" b="1" i="1" dirty="0">
              <a:solidFill>
                <a:srgbClr val="FFFFFF"/>
              </a:solidFill>
              <a:effectLst>
                <a:glow rad="101600">
                  <a:schemeClr val="tx1">
                    <a:alpha val="75000"/>
                  </a:schemeClr>
                </a:glow>
              </a:effectLst>
              <a:latin typeface="Arial"/>
              <a:cs typeface="Arial"/>
            </a:endParaRPr>
          </a:p>
        </p:txBody>
      </p:sp>
      <p:sp>
        <p:nvSpPr>
          <p:cNvPr id="3" name="Subtitle 2"/>
          <p:cNvSpPr>
            <a:spLocks noGrp="1"/>
          </p:cNvSpPr>
          <p:nvPr>
            <p:ph type="subTitle" idx="1"/>
          </p:nvPr>
        </p:nvSpPr>
        <p:spPr/>
        <p:txBody>
          <a:bodyPr>
            <a:normAutofit/>
          </a:bodyPr>
          <a:lstStyle/>
          <a:p>
            <a:r>
              <a:rPr lang="en-US" sz="5400" b="1" i="1" dirty="0" smtClean="0">
                <a:solidFill>
                  <a:srgbClr val="FFFFFF"/>
                </a:solidFill>
                <a:effectLst>
                  <a:glow rad="101600">
                    <a:schemeClr val="tx1">
                      <a:alpha val="75000"/>
                    </a:schemeClr>
                  </a:glow>
                </a:effectLst>
                <a:latin typeface="Arial"/>
                <a:cs typeface="Arial"/>
              </a:rPr>
              <a:t>Chris Jaensch</a:t>
            </a:r>
            <a:endParaRPr lang="en-US" sz="5400" b="1" i="1" dirty="0">
              <a:solidFill>
                <a:srgbClr val="FFFFFF"/>
              </a:solidFill>
              <a:effectLst>
                <a:glow rad="101600">
                  <a:schemeClr val="tx1">
                    <a:alpha val="75000"/>
                  </a:schemeClr>
                </a:glow>
              </a:effectLst>
              <a:latin typeface="Arial"/>
              <a:cs typeface="Arial"/>
            </a:endParaRPr>
          </a:p>
        </p:txBody>
      </p:sp>
    </p:spTree>
    <p:extLst>
      <p:ext uri="{BB962C8B-B14F-4D97-AF65-F5344CB8AC3E}">
        <p14:creationId xmlns:p14="http://schemas.microsoft.com/office/powerpoint/2010/main" val="212575096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821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321312" y="351889"/>
            <a:ext cx="8461212" cy="6303394"/>
          </a:xfrm>
        </p:spPr>
        <p:txBody>
          <a:bodyPr>
            <a:normAutofit/>
          </a:bodyPr>
          <a:lstStyle/>
          <a:p>
            <a:r>
              <a:rPr lang="en-AU" sz="4000" dirty="0">
                <a:solidFill>
                  <a:srgbClr val="FFFFFF"/>
                </a:solidFill>
              </a:rPr>
              <a:t> </a:t>
            </a:r>
            <a:br>
              <a:rPr lang="en-AU" sz="4000" dirty="0">
                <a:solidFill>
                  <a:srgbClr val="FFFFFF"/>
                </a:solidFill>
              </a:rPr>
            </a:br>
            <a:r>
              <a:rPr lang="en-AU" sz="4000" b="1" dirty="0" err="1">
                <a:solidFill>
                  <a:srgbClr val="FFFFFF"/>
                </a:solidFill>
                <a:effectLst>
                  <a:glow rad="101600">
                    <a:schemeClr val="tx1">
                      <a:alpha val="75000"/>
                    </a:schemeClr>
                  </a:glow>
                </a:effectLst>
                <a:latin typeface="Arial"/>
                <a:cs typeface="Arial"/>
              </a:rPr>
              <a:t>Roly</a:t>
            </a:r>
            <a:r>
              <a:rPr lang="en-AU" sz="4000" b="1" dirty="0">
                <a:solidFill>
                  <a:srgbClr val="FFFFFF"/>
                </a:solidFill>
                <a:effectLst>
                  <a:glow rad="101600">
                    <a:schemeClr val="tx1">
                      <a:alpha val="75000"/>
                    </a:schemeClr>
                  </a:glow>
                </a:effectLst>
                <a:latin typeface="Arial"/>
                <a:cs typeface="Arial"/>
              </a:rPr>
              <a:t> poly. </a:t>
            </a:r>
            <a:r>
              <a:rPr lang="en-AU" sz="4000" b="1" dirty="0" err="1">
                <a:solidFill>
                  <a:srgbClr val="FFFFFF"/>
                </a:solidFill>
                <a:effectLst>
                  <a:glow rad="101600">
                    <a:schemeClr val="tx1">
                      <a:alpha val="75000"/>
                    </a:schemeClr>
                  </a:glow>
                </a:effectLst>
                <a:latin typeface="Arial"/>
                <a:cs typeface="Arial"/>
              </a:rPr>
              <a:t>roly</a:t>
            </a:r>
            <a:r>
              <a:rPr lang="en-AU" sz="4000" b="1" dirty="0">
                <a:solidFill>
                  <a:srgbClr val="FFFFFF"/>
                </a:solidFill>
                <a:effectLst>
                  <a:glow rad="101600">
                    <a:schemeClr val="tx1">
                      <a:alpha val="75000"/>
                    </a:schemeClr>
                  </a:glow>
                </a:effectLst>
                <a:latin typeface="Arial"/>
                <a:cs typeface="Arial"/>
              </a:rPr>
              <a:t> poly </a:t>
            </a:r>
            <a:r>
              <a:rPr lang="en-AU" sz="4000" b="1" dirty="0" smtClean="0">
                <a:solidFill>
                  <a:srgbClr val="FFFFFF"/>
                </a:solidFill>
                <a:effectLst>
                  <a:glow rad="101600">
                    <a:schemeClr val="tx1">
                      <a:alpha val="75000"/>
                    </a:schemeClr>
                  </a:glow>
                </a:effectLst>
                <a:latin typeface="Arial"/>
                <a:cs typeface="Arial"/>
              </a:rPr>
              <a:t/>
            </a:r>
            <a:br>
              <a:rPr lang="en-AU" sz="4000" b="1" dirty="0" smtClean="0">
                <a:solidFill>
                  <a:srgbClr val="FFFFFF"/>
                </a:solidFill>
                <a:effectLst>
                  <a:glow rad="101600">
                    <a:schemeClr val="tx1">
                      <a:alpha val="75000"/>
                    </a:schemeClr>
                  </a:glow>
                </a:effectLst>
                <a:latin typeface="Arial"/>
                <a:cs typeface="Arial"/>
              </a:rPr>
            </a:br>
            <a:r>
              <a:rPr lang="en-AU" sz="4000" b="1" dirty="0" smtClean="0">
                <a:solidFill>
                  <a:srgbClr val="FFFFFF"/>
                </a:solidFill>
                <a:effectLst>
                  <a:glow rad="101600">
                    <a:schemeClr val="tx1">
                      <a:alpha val="75000"/>
                    </a:schemeClr>
                  </a:glow>
                </a:effectLst>
                <a:latin typeface="Arial"/>
                <a:cs typeface="Arial"/>
              </a:rPr>
              <a:t>round </a:t>
            </a:r>
            <a:r>
              <a:rPr lang="en-AU" sz="4000" b="1" dirty="0">
                <a:solidFill>
                  <a:srgbClr val="FFFFFF"/>
                </a:solidFill>
                <a:effectLst>
                  <a:glow rad="101600">
                    <a:schemeClr val="tx1">
                      <a:alpha val="75000"/>
                    </a:schemeClr>
                  </a:glow>
                </a:effectLst>
                <a:latin typeface="Arial"/>
                <a:cs typeface="Arial"/>
              </a:rPr>
              <a:t>and round</a:t>
            </a:r>
            <a:br>
              <a:rPr lang="en-AU" sz="4000" b="1" dirty="0">
                <a:solidFill>
                  <a:srgbClr val="FFFFFF"/>
                </a:solidFill>
                <a:effectLst>
                  <a:glow rad="101600">
                    <a:schemeClr val="tx1">
                      <a:alpha val="75000"/>
                    </a:schemeClr>
                  </a:glow>
                </a:effectLst>
                <a:latin typeface="Arial"/>
                <a:cs typeface="Arial"/>
              </a:rPr>
            </a:br>
            <a:r>
              <a:rPr lang="en-AU" sz="4000" b="1" dirty="0" smtClean="0">
                <a:solidFill>
                  <a:srgbClr val="FFFFFF"/>
                </a:solidFill>
                <a:effectLst>
                  <a:glow rad="101600">
                    <a:schemeClr val="tx1">
                      <a:alpha val="75000"/>
                    </a:schemeClr>
                  </a:glow>
                </a:effectLst>
                <a:latin typeface="Arial"/>
                <a:cs typeface="Arial"/>
              </a:rPr>
              <a:t>to </a:t>
            </a:r>
            <a:r>
              <a:rPr lang="en-AU" sz="4000" b="1" dirty="0">
                <a:solidFill>
                  <a:srgbClr val="FFFFFF"/>
                </a:solidFill>
                <a:effectLst>
                  <a:glow rad="101600">
                    <a:schemeClr val="tx1">
                      <a:alpha val="75000"/>
                    </a:schemeClr>
                  </a:glow>
                </a:effectLst>
                <a:latin typeface="Arial"/>
                <a:cs typeface="Arial"/>
              </a:rPr>
              <a:t>the left, to the right, </a:t>
            </a:r>
            <a:r>
              <a:rPr lang="en-AU" sz="4000" b="1" dirty="0" smtClean="0">
                <a:solidFill>
                  <a:srgbClr val="FFFFFF"/>
                </a:solidFill>
                <a:effectLst>
                  <a:glow rad="101600">
                    <a:schemeClr val="tx1">
                      <a:alpha val="75000"/>
                    </a:schemeClr>
                  </a:glow>
                </a:effectLst>
                <a:latin typeface="Arial"/>
                <a:cs typeface="Arial"/>
              </a:rPr>
              <a:t/>
            </a:r>
            <a:br>
              <a:rPr lang="en-AU" sz="4000" b="1" dirty="0" smtClean="0">
                <a:solidFill>
                  <a:srgbClr val="FFFFFF"/>
                </a:solidFill>
                <a:effectLst>
                  <a:glow rad="101600">
                    <a:schemeClr val="tx1">
                      <a:alpha val="75000"/>
                    </a:schemeClr>
                  </a:glow>
                </a:effectLst>
                <a:latin typeface="Arial"/>
                <a:cs typeface="Arial"/>
              </a:rPr>
            </a:br>
            <a:r>
              <a:rPr lang="en-AU" sz="4000" b="1" dirty="0" smtClean="0">
                <a:solidFill>
                  <a:srgbClr val="FFFFFF"/>
                </a:solidFill>
                <a:effectLst>
                  <a:glow rad="101600">
                    <a:schemeClr val="tx1">
                      <a:alpha val="75000"/>
                    </a:schemeClr>
                  </a:glow>
                </a:effectLst>
                <a:latin typeface="Arial"/>
                <a:cs typeface="Arial"/>
              </a:rPr>
              <a:t>and </a:t>
            </a:r>
            <a:r>
              <a:rPr lang="en-AU" sz="4000" b="1" dirty="0">
                <a:solidFill>
                  <a:srgbClr val="FFFFFF"/>
                </a:solidFill>
                <a:effectLst>
                  <a:glow rad="101600">
                    <a:schemeClr val="tx1">
                      <a:alpha val="75000"/>
                    </a:schemeClr>
                  </a:glow>
                </a:effectLst>
                <a:latin typeface="Arial"/>
                <a:cs typeface="Arial"/>
              </a:rPr>
              <a:t>high off the ground.</a:t>
            </a:r>
            <a:br>
              <a:rPr lang="en-AU" sz="4000" b="1" dirty="0">
                <a:solidFill>
                  <a:srgbClr val="FFFFFF"/>
                </a:solidFill>
                <a:effectLst>
                  <a:glow rad="101600">
                    <a:schemeClr val="tx1">
                      <a:alpha val="75000"/>
                    </a:schemeClr>
                  </a:glow>
                </a:effectLst>
                <a:latin typeface="Arial"/>
                <a:cs typeface="Arial"/>
              </a:rPr>
            </a:br>
            <a:r>
              <a:rPr lang="en-AU" sz="4000" b="1" dirty="0" err="1">
                <a:solidFill>
                  <a:srgbClr val="FFFFFF"/>
                </a:solidFill>
                <a:effectLst>
                  <a:glow rad="101600">
                    <a:schemeClr val="tx1">
                      <a:alpha val="75000"/>
                    </a:schemeClr>
                  </a:glow>
                </a:effectLst>
                <a:latin typeface="Arial"/>
                <a:cs typeface="Arial"/>
              </a:rPr>
              <a:t>Roly</a:t>
            </a:r>
            <a:r>
              <a:rPr lang="en-AU" sz="4000" b="1" dirty="0">
                <a:solidFill>
                  <a:srgbClr val="FFFFFF"/>
                </a:solidFill>
                <a:effectLst>
                  <a:glow rad="101600">
                    <a:schemeClr val="tx1">
                      <a:alpha val="75000"/>
                    </a:schemeClr>
                  </a:glow>
                </a:effectLst>
                <a:latin typeface="Arial"/>
                <a:cs typeface="Arial"/>
              </a:rPr>
              <a:t> poly, </a:t>
            </a:r>
            <a:r>
              <a:rPr lang="en-AU" sz="4000" b="1" dirty="0" err="1">
                <a:solidFill>
                  <a:srgbClr val="FFFFFF"/>
                </a:solidFill>
                <a:effectLst>
                  <a:glow rad="101600">
                    <a:schemeClr val="tx1">
                      <a:alpha val="75000"/>
                    </a:schemeClr>
                  </a:glow>
                </a:effectLst>
                <a:latin typeface="Arial"/>
                <a:cs typeface="Arial"/>
              </a:rPr>
              <a:t>roly</a:t>
            </a:r>
            <a:r>
              <a:rPr lang="en-AU" sz="4000" b="1" dirty="0">
                <a:solidFill>
                  <a:srgbClr val="FFFFFF"/>
                </a:solidFill>
                <a:effectLst>
                  <a:glow rad="101600">
                    <a:schemeClr val="tx1">
                      <a:alpha val="75000"/>
                    </a:schemeClr>
                  </a:glow>
                </a:effectLst>
                <a:latin typeface="Arial"/>
                <a:cs typeface="Arial"/>
              </a:rPr>
              <a:t> poly </a:t>
            </a:r>
            <a:r>
              <a:rPr lang="en-AU" sz="4000" b="1" dirty="0" smtClean="0">
                <a:solidFill>
                  <a:srgbClr val="FFFFFF"/>
                </a:solidFill>
                <a:effectLst>
                  <a:glow rad="101600">
                    <a:schemeClr val="tx1">
                      <a:alpha val="75000"/>
                    </a:schemeClr>
                  </a:glow>
                </a:effectLst>
                <a:latin typeface="Arial"/>
                <a:cs typeface="Arial"/>
              </a:rPr>
              <a:t/>
            </a:r>
            <a:br>
              <a:rPr lang="en-AU" sz="4000" b="1" dirty="0" smtClean="0">
                <a:solidFill>
                  <a:srgbClr val="FFFFFF"/>
                </a:solidFill>
                <a:effectLst>
                  <a:glow rad="101600">
                    <a:schemeClr val="tx1">
                      <a:alpha val="75000"/>
                    </a:schemeClr>
                  </a:glow>
                </a:effectLst>
                <a:latin typeface="Arial"/>
                <a:cs typeface="Arial"/>
              </a:rPr>
            </a:br>
            <a:r>
              <a:rPr lang="en-AU" sz="4000" b="1" dirty="0" smtClean="0">
                <a:solidFill>
                  <a:srgbClr val="FFFFFF"/>
                </a:solidFill>
                <a:effectLst>
                  <a:glow rad="101600">
                    <a:schemeClr val="tx1">
                      <a:alpha val="75000"/>
                    </a:schemeClr>
                  </a:glow>
                </a:effectLst>
                <a:latin typeface="Arial"/>
                <a:cs typeface="Arial"/>
              </a:rPr>
              <a:t>down </a:t>
            </a:r>
            <a:r>
              <a:rPr lang="en-AU" sz="4000" b="1" dirty="0">
                <a:solidFill>
                  <a:srgbClr val="FFFFFF"/>
                </a:solidFill>
                <a:effectLst>
                  <a:glow rad="101600">
                    <a:schemeClr val="tx1">
                      <a:alpha val="75000"/>
                    </a:schemeClr>
                  </a:glow>
                </a:effectLst>
                <a:latin typeface="Arial"/>
                <a:cs typeface="Arial"/>
              </a:rPr>
              <a:t>between your feet.</a:t>
            </a:r>
            <a:br>
              <a:rPr lang="en-AU" sz="4000" b="1" dirty="0">
                <a:solidFill>
                  <a:srgbClr val="FFFFFF"/>
                </a:solidFill>
                <a:effectLst>
                  <a:glow rad="101600">
                    <a:schemeClr val="tx1">
                      <a:alpha val="75000"/>
                    </a:schemeClr>
                  </a:glow>
                </a:effectLst>
                <a:latin typeface="Arial"/>
                <a:cs typeface="Arial"/>
              </a:rPr>
            </a:br>
            <a:r>
              <a:rPr lang="en-AU" sz="4000" b="1" dirty="0">
                <a:solidFill>
                  <a:srgbClr val="FFFFFF"/>
                </a:solidFill>
                <a:effectLst>
                  <a:glow rad="101600">
                    <a:schemeClr val="tx1">
                      <a:alpha val="75000"/>
                    </a:schemeClr>
                  </a:glow>
                </a:effectLst>
                <a:latin typeface="Arial"/>
                <a:cs typeface="Arial"/>
              </a:rPr>
              <a:t>Jesus is the best friend </a:t>
            </a:r>
            <a:r>
              <a:rPr lang="en-AU" sz="4000" b="1" dirty="0" smtClean="0">
                <a:solidFill>
                  <a:srgbClr val="FFFFFF"/>
                </a:solidFill>
                <a:effectLst>
                  <a:glow rad="101600">
                    <a:schemeClr val="tx1">
                      <a:alpha val="75000"/>
                    </a:schemeClr>
                  </a:glow>
                </a:effectLst>
                <a:latin typeface="Arial"/>
                <a:cs typeface="Arial"/>
              </a:rPr>
              <a:t/>
            </a:r>
            <a:br>
              <a:rPr lang="en-AU" sz="4000" b="1" dirty="0" smtClean="0">
                <a:solidFill>
                  <a:srgbClr val="FFFFFF"/>
                </a:solidFill>
                <a:effectLst>
                  <a:glow rad="101600">
                    <a:schemeClr val="tx1">
                      <a:alpha val="75000"/>
                    </a:schemeClr>
                  </a:glow>
                </a:effectLst>
                <a:latin typeface="Arial"/>
                <a:cs typeface="Arial"/>
              </a:rPr>
            </a:br>
            <a:r>
              <a:rPr lang="en-AU" sz="4000" b="1" dirty="0" smtClean="0">
                <a:solidFill>
                  <a:srgbClr val="FFFFFF"/>
                </a:solidFill>
                <a:effectLst>
                  <a:glow rad="101600">
                    <a:schemeClr val="tx1">
                      <a:alpha val="75000"/>
                    </a:schemeClr>
                  </a:glow>
                </a:effectLst>
                <a:latin typeface="Arial"/>
                <a:cs typeface="Arial"/>
              </a:rPr>
              <a:t>you’ll </a:t>
            </a:r>
            <a:r>
              <a:rPr lang="en-AU" sz="4000" b="1" dirty="0">
                <a:solidFill>
                  <a:srgbClr val="FFFFFF"/>
                </a:solidFill>
                <a:effectLst>
                  <a:glow rad="101600">
                    <a:schemeClr val="tx1">
                      <a:alpha val="75000"/>
                    </a:schemeClr>
                  </a:glow>
                </a:effectLst>
                <a:latin typeface="Arial"/>
                <a:cs typeface="Arial"/>
              </a:rPr>
              <a:t>ever meet.</a:t>
            </a:r>
            <a:br>
              <a:rPr lang="en-AU" sz="4000" b="1" dirty="0">
                <a:solidFill>
                  <a:srgbClr val="FFFFFF"/>
                </a:solidFill>
                <a:effectLst>
                  <a:glow rad="101600">
                    <a:schemeClr val="tx1">
                      <a:alpha val="75000"/>
                    </a:schemeClr>
                  </a:glow>
                </a:effectLst>
                <a:latin typeface="Arial"/>
                <a:cs typeface="Arial"/>
              </a:rPr>
            </a:br>
            <a:endParaRPr lang="en-US" sz="4000" b="1" dirty="0">
              <a:solidFill>
                <a:srgbClr val="FFFFFF"/>
              </a:solidFill>
              <a:effectLst>
                <a:glow rad="101600">
                  <a:schemeClr val="tx1">
                    <a:alpha val="75000"/>
                  </a:schemeClr>
                </a:glow>
              </a:effectLst>
              <a:latin typeface="Arial"/>
              <a:cs typeface="Arial"/>
            </a:endParaRPr>
          </a:p>
        </p:txBody>
      </p:sp>
    </p:spTree>
    <p:extLst>
      <p:ext uri="{BB962C8B-B14F-4D97-AF65-F5344CB8AC3E}">
        <p14:creationId xmlns:p14="http://schemas.microsoft.com/office/powerpoint/2010/main" val="18356934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821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321312" y="351889"/>
            <a:ext cx="8461212" cy="6303394"/>
          </a:xfrm>
        </p:spPr>
        <p:txBody>
          <a:bodyPr>
            <a:normAutofit/>
          </a:bodyPr>
          <a:lstStyle/>
          <a:p>
            <a:r>
              <a:rPr lang="en-AU" sz="4000" dirty="0">
                <a:solidFill>
                  <a:srgbClr val="FFFFFF"/>
                </a:solidFill>
              </a:rPr>
              <a:t> </a:t>
            </a:r>
            <a:br>
              <a:rPr lang="en-AU" sz="4000" dirty="0">
                <a:solidFill>
                  <a:srgbClr val="FFFFFF"/>
                </a:solidFill>
              </a:rPr>
            </a:br>
            <a:r>
              <a:rPr lang="en-AU" sz="4000" b="1" dirty="0" err="1">
                <a:solidFill>
                  <a:srgbClr val="FFFFFF"/>
                </a:solidFill>
                <a:effectLst>
                  <a:glow rad="101600">
                    <a:schemeClr val="tx1">
                      <a:alpha val="75000"/>
                    </a:schemeClr>
                  </a:glow>
                </a:effectLst>
                <a:latin typeface="Arial"/>
                <a:cs typeface="Arial"/>
              </a:rPr>
              <a:t>Roly</a:t>
            </a:r>
            <a:r>
              <a:rPr lang="en-AU" sz="4000" b="1" dirty="0">
                <a:solidFill>
                  <a:srgbClr val="FFFFFF"/>
                </a:solidFill>
                <a:effectLst>
                  <a:glow rad="101600">
                    <a:schemeClr val="tx1">
                      <a:alpha val="75000"/>
                    </a:schemeClr>
                  </a:glow>
                </a:effectLst>
                <a:latin typeface="Arial"/>
                <a:cs typeface="Arial"/>
              </a:rPr>
              <a:t> poly to the left, </a:t>
            </a:r>
            <a:r>
              <a:rPr lang="en-AU" sz="4000" b="1" dirty="0" smtClean="0">
                <a:solidFill>
                  <a:srgbClr val="FFFFFF"/>
                </a:solidFill>
                <a:effectLst>
                  <a:glow rad="101600">
                    <a:schemeClr val="tx1">
                      <a:alpha val="75000"/>
                    </a:schemeClr>
                  </a:glow>
                </a:effectLst>
                <a:latin typeface="Arial"/>
                <a:cs typeface="Arial"/>
              </a:rPr>
              <a:t/>
            </a:r>
            <a:br>
              <a:rPr lang="en-AU" sz="4000" b="1" dirty="0" smtClean="0">
                <a:solidFill>
                  <a:srgbClr val="FFFFFF"/>
                </a:solidFill>
                <a:effectLst>
                  <a:glow rad="101600">
                    <a:schemeClr val="tx1">
                      <a:alpha val="75000"/>
                    </a:schemeClr>
                  </a:glow>
                </a:effectLst>
                <a:latin typeface="Arial"/>
                <a:cs typeface="Arial"/>
              </a:rPr>
            </a:br>
            <a:r>
              <a:rPr lang="en-AU" sz="4000" b="1" dirty="0" err="1" smtClean="0">
                <a:solidFill>
                  <a:srgbClr val="FFFFFF"/>
                </a:solidFill>
                <a:effectLst>
                  <a:glow rad="101600">
                    <a:schemeClr val="tx1">
                      <a:alpha val="75000"/>
                    </a:schemeClr>
                  </a:glow>
                </a:effectLst>
                <a:latin typeface="Arial"/>
                <a:cs typeface="Arial"/>
              </a:rPr>
              <a:t>roly</a:t>
            </a:r>
            <a:r>
              <a:rPr lang="en-AU" sz="4000" b="1" dirty="0" smtClean="0">
                <a:solidFill>
                  <a:srgbClr val="FFFFFF"/>
                </a:solidFill>
                <a:effectLst>
                  <a:glow rad="101600">
                    <a:schemeClr val="tx1">
                      <a:alpha val="75000"/>
                    </a:schemeClr>
                  </a:glow>
                </a:effectLst>
                <a:latin typeface="Arial"/>
                <a:cs typeface="Arial"/>
              </a:rPr>
              <a:t> </a:t>
            </a:r>
            <a:r>
              <a:rPr lang="en-AU" sz="4000" b="1" dirty="0">
                <a:solidFill>
                  <a:srgbClr val="FFFFFF"/>
                </a:solidFill>
                <a:effectLst>
                  <a:glow rad="101600">
                    <a:schemeClr val="tx1">
                      <a:alpha val="75000"/>
                    </a:schemeClr>
                  </a:glow>
                </a:effectLst>
                <a:latin typeface="Arial"/>
                <a:cs typeface="Arial"/>
              </a:rPr>
              <a:t>poly to the right,</a:t>
            </a:r>
            <a:br>
              <a:rPr lang="en-AU" sz="4000" b="1" dirty="0">
                <a:solidFill>
                  <a:srgbClr val="FFFFFF"/>
                </a:solidFill>
                <a:effectLst>
                  <a:glow rad="101600">
                    <a:schemeClr val="tx1">
                      <a:alpha val="75000"/>
                    </a:schemeClr>
                  </a:glow>
                </a:effectLst>
                <a:latin typeface="Arial"/>
                <a:cs typeface="Arial"/>
              </a:rPr>
            </a:br>
            <a:r>
              <a:rPr lang="en-AU" sz="4000" b="1" dirty="0" err="1">
                <a:solidFill>
                  <a:srgbClr val="FFFFFF"/>
                </a:solidFill>
                <a:effectLst>
                  <a:glow rad="101600">
                    <a:schemeClr val="tx1">
                      <a:alpha val="75000"/>
                    </a:schemeClr>
                  </a:glow>
                </a:effectLst>
                <a:latin typeface="Arial"/>
                <a:cs typeface="Arial"/>
              </a:rPr>
              <a:t>r</a:t>
            </a:r>
            <a:r>
              <a:rPr lang="en-AU" sz="4000" b="1" dirty="0" err="1" smtClean="0">
                <a:solidFill>
                  <a:srgbClr val="FFFFFF"/>
                </a:solidFill>
                <a:effectLst>
                  <a:glow rad="101600">
                    <a:schemeClr val="tx1">
                      <a:alpha val="75000"/>
                    </a:schemeClr>
                  </a:glow>
                </a:effectLst>
                <a:latin typeface="Arial"/>
                <a:cs typeface="Arial"/>
              </a:rPr>
              <a:t>oly</a:t>
            </a:r>
            <a:r>
              <a:rPr lang="en-AU" sz="4000" b="1" dirty="0" smtClean="0">
                <a:solidFill>
                  <a:srgbClr val="FFFFFF"/>
                </a:solidFill>
                <a:effectLst>
                  <a:glow rad="101600">
                    <a:schemeClr val="tx1">
                      <a:alpha val="75000"/>
                    </a:schemeClr>
                  </a:glow>
                </a:effectLst>
                <a:latin typeface="Arial"/>
                <a:cs typeface="Arial"/>
              </a:rPr>
              <a:t> </a:t>
            </a:r>
            <a:r>
              <a:rPr lang="en-AU" sz="4000" b="1" dirty="0">
                <a:solidFill>
                  <a:srgbClr val="FFFFFF"/>
                </a:solidFill>
                <a:effectLst>
                  <a:glow rad="101600">
                    <a:schemeClr val="tx1">
                      <a:alpha val="75000"/>
                    </a:schemeClr>
                  </a:glow>
                </a:effectLst>
                <a:latin typeface="Arial"/>
                <a:cs typeface="Arial"/>
              </a:rPr>
              <a:t>poly down to the ground,</a:t>
            </a:r>
            <a:br>
              <a:rPr lang="en-AU" sz="4000" b="1" dirty="0">
                <a:solidFill>
                  <a:srgbClr val="FFFFFF"/>
                </a:solidFill>
                <a:effectLst>
                  <a:glow rad="101600">
                    <a:schemeClr val="tx1">
                      <a:alpha val="75000"/>
                    </a:schemeClr>
                  </a:glow>
                </a:effectLst>
                <a:latin typeface="Arial"/>
                <a:cs typeface="Arial"/>
              </a:rPr>
            </a:br>
            <a:r>
              <a:rPr lang="en-AU" sz="4000" b="1" dirty="0" err="1">
                <a:solidFill>
                  <a:srgbClr val="FFFFFF"/>
                </a:solidFill>
                <a:effectLst>
                  <a:glow rad="101600">
                    <a:schemeClr val="tx1">
                      <a:alpha val="75000"/>
                    </a:schemeClr>
                  </a:glow>
                </a:effectLst>
                <a:latin typeface="Arial"/>
                <a:cs typeface="Arial"/>
              </a:rPr>
              <a:t>r</a:t>
            </a:r>
            <a:r>
              <a:rPr lang="en-AU" sz="4000" b="1" dirty="0" err="1" smtClean="0">
                <a:solidFill>
                  <a:srgbClr val="FFFFFF"/>
                </a:solidFill>
                <a:effectLst>
                  <a:glow rad="101600">
                    <a:schemeClr val="tx1">
                      <a:alpha val="75000"/>
                    </a:schemeClr>
                  </a:glow>
                </a:effectLst>
                <a:latin typeface="Arial"/>
                <a:cs typeface="Arial"/>
              </a:rPr>
              <a:t>oly</a:t>
            </a:r>
            <a:r>
              <a:rPr lang="en-AU" sz="4000" b="1" dirty="0" smtClean="0">
                <a:solidFill>
                  <a:srgbClr val="FFFFFF"/>
                </a:solidFill>
                <a:effectLst>
                  <a:glow rad="101600">
                    <a:schemeClr val="tx1">
                      <a:alpha val="75000"/>
                    </a:schemeClr>
                  </a:glow>
                </a:effectLst>
                <a:latin typeface="Arial"/>
                <a:cs typeface="Arial"/>
              </a:rPr>
              <a:t>  </a:t>
            </a:r>
            <a:r>
              <a:rPr lang="en-AU" sz="4000" b="1" dirty="0">
                <a:solidFill>
                  <a:srgbClr val="FFFFFF"/>
                </a:solidFill>
                <a:effectLst>
                  <a:glow rad="101600">
                    <a:schemeClr val="tx1">
                      <a:alpha val="75000"/>
                    </a:schemeClr>
                  </a:glow>
                </a:effectLst>
                <a:latin typeface="Arial"/>
                <a:cs typeface="Arial"/>
              </a:rPr>
              <a:t>poly way up high, </a:t>
            </a:r>
            <a:r>
              <a:rPr lang="en-AU" sz="4000" b="1" dirty="0" smtClean="0">
                <a:solidFill>
                  <a:srgbClr val="FFFFFF"/>
                </a:solidFill>
                <a:effectLst>
                  <a:glow rad="101600">
                    <a:schemeClr val="tx1">
                      <a:alpha val="75000"/>
                    </a:schemeClr>
                  </a:glow>
                </a:effectLst>
                <a:latin typeface="Arial"/>
                <a:cs typeface="Arial"/>
              </a:rPr>
              <a:t/>
            </a:r>
            <a:br>
              <a:rPr lang="en-AU" sz="4000" b="1" dirty="0" smtClean="0">
                <a:solidFill>
                  <a:srgbClr val="FFFFFF"/>
                </a:solidFill>
                <a:effectLst>
                  <a:glow rad="101600">
                    <a:schemeClr val="tx1">
                      <a:alpha val="75000"/>
                    </a:schemeClr>
                  </a:glow>
                </a:effectLst>
                <a:latin typeface="Arial"/>
                <a:cs typeface="Arial"/>
              </a:rPr>
            </a:br>
            <a:r>
              <a:rPr lang="en-AU" sz="4000" b="1" dirty="0" smtClean="0">
                <a:solidFill>
                  <a:srgbClr val="FFFFFF"/>
                </a:solidFill>
                <a:effectLst>
                  <a:glow rad="101600">
                    <a:schemeClr val="tx1">
                      <a:alpha val="75000"/>
                    </a:schemeClr>
                  </a:glow>
                </a:effectLst>
                <a:latin typeface="Arial"/>
                <a:cs typeface="Arial"/>
              </a:rPr>
              <a:t>way </a:t>
            </a:r>
            <a:r>
              <a:rPr lang="en-AU" sz="4000" b="1" dirty="0">
                <a:solidFill>
                  <a:srgbClr val="FFFFFF"/>
                </a:solidFill>
                <a:effectLst>
                  <a:glow rad="101600">
                    <a:schemeClr val="tx1">
                      <a:alpha val="75000"/>
                    </a:schemeClr>
                  </a:glow>
                </a:effectLst>
                <a:latin typeface="Arial"/>
                <a:cs typeface="Arial"/>
              </a:rPr>
              <a:t>up high, to the sky.</a:t>
            </a:r>
            <a:br>
              <a:rPr lang="en-AU" sz="4000" b="1" dirty="0">
                <a:solidFill>
                  <a:srgbClr val="FFFFFF"/>
                </a:solidFill>
                <a:effectLst>
                  <a:glow rad="101600">
                    <a:schemeClr val="tx1">
                      <a:alpha val="75000"/>
                    </a:schemeClr>
                  </a:glow>
                </a:effectLst>
                <a:latin typeface="Arial"/>
                <a:cs typeface="Arial"/>
              </a:rPr>
            </a:br>
            <a:endParaRPr lang="en-US" sz="4000" b="1" dirty="0">
              <a:solidFill>
                <a:srgbClr val="FFFFFF"/>
              </a:solidFill>
              <a:effectLst>
                <a:glow rad="101600">
                  <a:schemeClr val="tx1">
                    <a:alpha val="75000"/>
                  </a:schemeClr>
                </a:glow>
              </a:effectLst>
              <a:latin typeface="Arial"/>
              <a:cs typeface="Arial"/>
            </a:endParaRPr>
          </a:p>
        </p:txBody>
      </p:sp>
    </p:spTree>
    <p:extLst>
      <p:ext uri="{BB962C8B-B14F-4D97-AF65-F5344CB8AC3E}">
        <p14:creationId xmlns:p14="http://schemas.microsoft.com/office/powerpoint/2010/main" val="30456341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821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321312" y="351889"/>
            <a:ext cx="8461212" cy="6303394"/>
          </a:xfrm>
        </p:spPr>
        <p:txBody>
          <a:bodyPr>
            <a:normAutofit/>
          </a:bodyPr>
          <a:lstStyle/>
          <a:p>
            <a:r>
              <a:rPr lang="en-AU" sz="4000" dirty="0">
                <a:solidFill>
                  <a:srgbClr val="FFFFFF"/>
                </a:solidFill>
              </a:rPr>
              <a:t> </a:t>
            </a:r>
            <a:r>
              <a:rPr lang="en-AU" sz="4000" b="1" dirty="0" err="1" smtClean="0">
                <a:solidFill>
                  <a:srgbClr val="FFFFFF"/>
                </a:solidFill>
                <a:effectLst>
                  <a:glow rad="101600">
                    <a:schemeClr val="tx1">
                      <a:alpha val="75000"/>
                    </a:schemeClr>
                  </a:glow>
                </a:effectLst>
                <a:latin typeface="Arial"/>
                <a:cs typeface="Arial"/>
              </a:rPr>
              <a:t>Roly</a:t>
            </a:r>
            <a:r>
              <a:rPr lang="en-AU" sz="4000" b="1" dirty="0" smtClean="0">
                <a:solidFill>
                  <a:srgbClr val="FFFFFF"/>
                </a:solidFill>
                <a:effectLst>
                  <a:glow rad="101600">
                    <a:schemeClr val="tx1">
                      <a:alpha val="75000"/>
                    </a:schemeClr>
                  </a:glow>
                </a:effectLst>
                <a:latin typeface="Arial"/>
                <a:cs typeface="Arial"/>
              </a:rPr>
              <a:t> </a:t>
            </a:r>
            <a:r>
              <a:rPr lang="en-AU" sz="4000" b="1" dirty="0">
                <a:solidFill>
                  <a:srgbClr val="FFFFFF"/>
                </a:solidFill>
                <a:effectLst>
                  <a:glow rad="101600">
                    <a:schemeClr val="tx1">
                      <a:alpha val="75000"/>
                    </a:schemeClr>
                  </a:glow>
                </a:effectLst>
                <a:latin typeface="Arial"/>
                <a:cs typeface="Arial"/>
              </a:rPr>
              <a:t>poly’s that dessert </a:t>
            </a:r>
            <a:r>
              <a:rPr lang="en-AU" sz="4000" b="1" dirty="0" smtClean="0">
                <a:solidFill>
                  <a:srgbClr val="FFFFFF"/>
                </a:solidFill>
                <a:effectLst>
                  <a:glow rad="101600">
                    <a:schemeClr val="tx1">
                      <a:alpha val="75000"/>
                    </a:schemeClr>
                  </a:glow>
                </a:effectLst>
                <a:latin typeface="Arial"/>
                <a:cs typeface="Arial"/>
              </a:rPr>
              <a:t/>
            </a:r>
            <a:br>
              <a:rPr lang="en-AU" sz="4000" b="1" dirty="0" smtClean="0">
                <a:solidFill>
                  <a:srgbClr val="FFFFFF"/>
                </a:solidFill>
                <a:effectLst>
                  <a:glow rad="101600">
                    <a:schemeClr val="tx1">
                      <a:alpha val="75000"/>
                    </a:schemeClr>
                  </a:glow>
                </a:effectLst>
                <a:latin typeface="Arial"/>
                <a:cs typeface="Arial"/>
              </a:rPr>
            </a:br>
            <a:r>
              <a:rPr lang="en-AU" sz="4000" b="1" dirty="0" smtClean="0">
                <a:solidFill>
                  <a:srgbClr val="FFFFFF"/>
                </a:solidFill>
                <a:effectLst>
                  <a:glow rad="101600">
                    <a:schemeClr val="tx1">
                      <a:alpha val="75000"/>
                    </a:schemeClr>
                  </a:glow>
                </a:effectLst>
                <a:latin typeface="Arial"/>
                <a:cs typeface="Arial"/>
              </a:rPr>
              <a:t>that </a:t>
            </a:r>
            <a:r>
              <a:rPr lang="en-AU" sz="4000" b="1" dirty="0">
                <a:solidFill>
                  <a:srgbClr val="FFFFFF"/>
                </a:solidFill>
                <a:effectLst>
                  <a:glow rad="101600">
                    <a:schemeClr val="tx1">
                      <a:alpha val="75000"/>
                    </a:schemeClr>
                  </a:glow>
                </a:effectLst>
                <a:latin typeface="Arial"/>
                <a:cs typeface="Arial"/>
              </a:rPr>
              <a:t>my mother used to make.</a:t>
            </a:r>
            <a:br>
              <a:rPr lang="en-AU" sz="4000" b="1" dirty="0">
                <a:solidFill>
                  <a:srgbClr val="FFFFFF"/>
                </a:solidFill>
                <a:effectLst>
                  <a:glow rad="101600">
                    <a:schemeClr val="tx1">
                      <a:alpha val="75000"/>
                    </a:schemeClr>
                  </a:glow>
                </a:effectLst>
                <a:latin typeface="Arial"/>
                <a:cs typeface="Arial"/>
              </a:rPr>
            </a:br>
            <a:r>
              <a:rPr lang="en-AU" sz="4000" b="1" dirty="0">
                <a:solidFill>
                  <a:srgbClr val="FFFFFF"/>
                </a:solidFill>
                <a:effectLst>
                  <a:glow rad="101600">
                    <a:schemeClr val="tx1">
                      <a:alpha val="75000"/>
                    </a:schemeClr>
                  </a:glow>
                </a:effectLst>
                <a:latin typeface="Arial"/>
                <a:cs typeface="Arial"/>
              </a:rPr>
              <a:t>It’s </a:t>
            </a:r>
            <a:r>
              <a:rPr lang="en-AU" sz="4000" b="1" dirty="0" err="1">
                <a:solidFill>
                  <a:srgbClr val="FFFFFF"/>
                </a:solidFill>
                <a:effectLst>
                  <a:glow rad="101600">
                    <a:schemeClr val="tx1">
                      <a:alpha val="75000"/>
                    </a:schemeClr>
                  </a:glow>
                </a:effectLst>
                <a:latin typeface="Arial"/>
                <a:cs typeface="Arial"/>
              </a:rPr>
              <a:t>kinda</a:t>
            </a:r>
            <a:r>
              <a:rPr lang="en-AU" sz="4000" b="1" dirty="0">
                <a:solidFill>
                  <a:srgbClr val="FFFFFF"/>
                </a:solidFill>
                <a:effectLst>
                  <a:glow rad="101600">
                    <a:schemeClr val="tx1">
                      <a:alpha val="75000"/>
                    </a:schemeClr>
                  </a:glow>
                </a:effectLst>
                <a:latin typeface="Arial"/>
                <a:cs typeface="Arial"/>
              </a:rPr>
              <a:t> like a pie </a:t>
            </a:r>
            <a:r>
              <a:rPr lang="en-AU" sz="4000" b="1" dirty="0" smtClean="0">
                <a:solidFill>
                  <a:srgbClr val="FFFFFF"/>
                </a:solidFill>
                <a:effectLst>
                  <a:glow rad="101600">
                    <a:schemeClr val="tx1">
                      <a:alpha val="75000"/>
                    </a:schemeClr>
                  </a:glow>
                </a:effectLst>
                <a:latin typeface="Arial"/>
                <a:cs typeface="Arial"/>
              </a:rPr>
              <a:t/>
            </a:r>
            <a:br>
              <a:rPr lang="en-AU" sz="4000" b="1" dirty="0" smtClean="0">
                <a:solidFill>
                  <a:srgbClr val="FFFFFF"/>
                </a:solidFill>
                <a:effectLst>
                  <a:glow rad="101600">
                    <a:schemeClr val="tx1">
                      <a:alpha val="75000"/>
                    </a:schemeClr>
                  </a:glow>
                </a:effectLst>
                <a:latin typeface="Arial"/>
                <a:cs typeface="Arial"/>
              </a:rPr>
            </a:br>
            <a:r>
              <a:rPr lang="en-AU" sz="4000" b="1" dirty="0" smtClean="0">
                <a:solidFill>
                  <a:srgbClr val="FFFFFF"/>
                </a:solidFill>
                <a:effectLst>
                  <a:glow rad="101600">
                    <a:schemeClr val="tx1">
                      <a:alpha val="75000"/>
                    </a:schemeClr>
                  </a:glow>
                </a:effectLst>
                <a:latin typeface="Arial"/>
                <a:cs typeface="Arial"/>
              </a:rPr>
              <a:t>and </a:t>
            </a:r>
            <a:r>
              <a:rPr lang="en-AU" sz="4000" b="1" dirty="0">
                <a:solidFill>
                  <a:srgbClr val="FFFFFF"/>
                </a:solidFill>
                <a:effectLst>
                  <a:glow rad="101600">
                    <a:schemeClr val="tx1">
                      <a:alpha val="75000"/>
                    </a:schemeClr>
                  </a:glow>
                </a:effectLst>
                <a:latin typeface="Arial"/>
                <a:cs typeface="Arial"/>
              </a:rPr>
              <a:t>nicer than a cake.</a:t>
            </a:r>
            <a:br>
              <a:rPr lang="en-AU" sz="4000" b="1" dirty="0">
                <a:solidFill>
                  <a:srgbClr val="FFFFFF"/>
                </a:solidFill>
                <a:effectLst>
                  <a:glow rad="101600">
                    <a:schemeClr val="tx1">
                      <a:alpha val="75000"/>
                    </a:schemeClr>
                  </a:glow>
                </a:effectLst>
                <a:latin typeface="Arial"/>
                <a:cs typeface="Arial"/>
              </a:rPr>
            </a:br>
            <a:r>
              <a:rPr lang="en-AU" sz="4000" b="1" dirty="0">
                <a:solidFill>
                  <a:srgbClr val="FFFFFF"/>
                </a:solidFill>
                <a:effectLst>
                  <a:glow rad="101600">
                    <a:schemeClr val="tx1">
                      <a:alpha val="75000"/>
                    </a:schemeClr>
                  </a:glow>
                </a:effectLst>
                <a:latin typeface="Arial"/>
                <a:cs typeface="Arial"/>
              </a:rPr>
              <a:t>With jam in the middle </a:t>
            </a:r>
            <a:r>
              <a:rPr lang="en-AU" sz="4000" b="1" dirty="0" smtClean="0">
                <a:solidFill>
                  <a:srgbClr val="FFFFFF"/>
                </a:solidFill>
                <a:effectLst>
                  <a:glow rad="101600">
                    <a:schemeClr val="tx1">
                      <a:alpha val="75000"/>
                    </a:schemeClr>
                  </a:glow>
                </a:effectLst>
                <a:latin typeface="Arial"/>
                <a:cs typeface="Arial"/>
              </a:rPr>
              <a:t/>
            </a:r>
            <a:br>
              <a:rPr lang="en-AU" sz="4000" b="1" dirty="0" smtClean="0">
                <a:solidFill>
                  <a:srgbClr val="FFFFFF"/>
                </a:solidFill>
                <a:effectLst>
                  <a:glow rad="101600">
                    <a:schemeClr val="tx1">
                      <a:alpha val="75000"/>
                    </a:schemeClr>
                  </a:glow>
                </a:effectLst>
                <a:latin typeface="Arial"/>
                <a:cs typeface="Arial"/>
              </a:rPr>
            </a:br>
            <a:r>
              <a:rPr lang="en-AU" sz="4000" b="1" dirty="0" smtClean="0">
                <a:solidFill>
                  <a:srgbClr val="FFFFFF"/>
                </a:solidFill>
                <a:effectLst>
                  <a:glow rad="101600">
                    <a:schemeClr val="tx1">
                      <a:alpha val="75000"/>
                    </a:schemeClr>
                  </a:glow>
                </a:effectLst>
                <a:latin typeface="Arial"/>
                <a:cs typeface="Arial"/>
              </a:rPr>
              <a:t>and </a:t>
            </a:r>
            <a:r>
              <a:rPr lang="en-AU" sz="4000" b="1" dirty="0">
                <a:solidFill>
                  <a:srgbClr val="FFFFFF"/>
                </a:solidFill>
                <a:effectLst>
                  <a:glow rad="101600">
                    <a:schemeClr val="tx1">
                      <a:alpha val="75000"/>
                    </a:schemeClr>
                  </a:glow>
                </a:effectLst>
                <a:latin typeface="Arial"/>
                <a:cs typeface="Arial"/>
              </a:rPr>
              <a:t>pastry outside</a:t>
            </a:r>
            <a:br>
              <a:rPr lang="en-AU" sz="4000" b="1" dirty="0">
                <a:solidFill>
                  <a:srgbClr val="FFFFFF"/>
                </a:solidFill>
                <a:effectLst>
                  <a:glow rad="101600">
                    <a:schemeClr val="tx1">
                      <a:alpha val="75000"/>
                    </a:schemeClr>
                  </a:glow>
                </a:effectLst>
                <a:latin typeface="Arial"/>
                <a:cs typeface="Arial"/>
              </a:rPr>
            </a:br>
            <a:r>
              <a:rPr lang="en-AU" sz="4000" b="1" dirty="0" smtClean="0">
                <a:solidFill>
                  <a:srgbClr val="FFFFFF"/>
                </a:solidFill>
                <a:effectLst>
                  <a:glow rad="101600">
                    <a:schemeClr val="tx1">
                      <a:alpha val="75000"/>
                    </a:schemeClr>
                  </a:glow>
                </a:effectLst>
                <a:latin typeface="Arial"/>
                <a:cs typeface="Arial"/>
              </a:rPr>
              <a:t>it </a:t>
            </a:r>
            <a:r>
              <a:rPr lang="en-AU" sz="4000" b="1" dirty="0">
                <a:solidFill>
                  <a:srgbClr val="FFFFFF"/>
                </a:solidFill>
                <a:effectLst>
                  <a:glow rad="101600">
                    <a:schemeClr val="tx1">
                      <a:alpha val="75000"/>
                    </a:schemeClr>
                  </a:glow>
                </a:effectLst>
                <a:latin typeface="Arial"/>
                <a:cs typeface="Arial"/>
              </a:rPr>
              <a:t>tastes so good it makes me </a:t>
            </a:r>
            <a:r>
              <a:rPr lang="en-AU" sz="4000" b="1" dirty="0" err="1">
                <a:solidFill>
                  <a:srgbClr val="FFFFFF"/>
                </a:solidFill>
                <a:effectLst>
                  <a:glow rad="101600">
                    <a:schemeClr val="tx1">
                      <a:alpha val="75000"/>
                    </a:schemeClr>
                  </a:glow>
                </a:effectLst>
                <a:latin typeface="Arial"/>
                <a:cs typeface="Arial"/>
              </a:rPr>
              <a:t>wanna</a:t>
            </a:r>
            <a:r>
              <a:rPr lang="en-AU" sz="4000" b="1" dirty="0">
                <a:solidFill>
                  <a:srgbClr val="FFFFFF"/>
                </a:solidFill>
                <a:effectLst>
                  <a:glow rad="101600">
                    <a:schemeClr val="tx1">
                      <a:alpha val="75000"/>
                    </a:schemeClr>
                  </a:glow>
                </a:effectLst>
                <a:latin typeface="Arial"/>
                <a:cs typeface="Arial"/>
              </a:rPr>
              <a:t> sigh….mmm that’s good!</a:t>
            </a:r>
          </a:p>
        </p:txBody>
      </p:sp>
    </p:spTree>
    <p:extLst>
      <p:ext uri="{BB962C8B-B14F-4D97-AF65-F5344CB8AC3E}">
        <p14:creationId xmlns:p14="http://schemas.microsoft.com/office/powerpoint/2010/main" val="30748928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821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321312" y="351889"/>
            <a:ext cx="8461212" cy="6303394"/>
          </a:xfrm>
        </p:spPr>
        <p:txBody>
          <a:bodyPr>
            <a:normAutofit/>
          </a:bodyPr>
          <a:lstStyle/>
          <a:p>
            <a:r>
              <a:rPr lang="en-AU" sz="4000" b="1" dirty="0">
                <a:solidFill>
                  <a:srgbClr val="FFFFFF"/>
                </a:solidFill>
              </a:rPr>
              <a:t> </a:t>
            </a:r>
            <a:br>
              <a:rPr lang="en-AU" sz="4000" b="1" dirty="0">
                <a:solidFill>
                  <a:srgbClr val="FFFFFF"/>
                </a:solidFill>
              </a:rPr>
            </a:br>
            <a:r>
              <a:rPr lang="en-AU" sz="4000" b="1" dirty="0" err="1">
                <a:solidFill>
                  <a:srgbClr val="FFFFFF"/>
                </a:solidFill>
                <a:effectLst>
                  <a:glow rad="101600">
                    <a:schemeClr val="tx1">
                      <a:alpha val="75000"/>
                    </a:schemeClr>
                  </a:glow>
                </a:effectLst>
                <a:latin typeface="Arial"/>
                <a:cs typeface="Arial"/>
              </a:rPr>
              <a:t>Roly</a:t>
            </a:r>
            <a:r>
              <a:rPr lang="en-AU" sz="4000" b="1" dirty="0">
                <a:solidFill>
                  <a:srgbClr val="FFFFFF"/>
                </a:solidFill>
                <a:effectLst>
                  <a:glow rad="101600">
                    <a:schemeClr val="tx1">
                      <a:alpha val="75000"/>
                    </a:schemeClr>
                  </a:glow>
                </a:effectLst>
                <a:latin typeface="Arial"/>
                <a:cs typeface="Arial"/>
              </a:rPr>
              <a:t> poly, </a:t>
            </a:r>
            <a:r>
              <a:rPr lang="en-AU" sz="4000" b="1" dirty="0" err="1">
                <a:solidFill>
                  <a:srgbClr val="FFFFFF"/>
                </a:solidFill>
                <a:effectLst>
                  <a:glow rad="101600">
                    <a:schemeClr val="tx1">
                      <a:alpha val="75000"/>
                    </a:schemeClr>
                  </a:glow>
                </a:effectLst>
                <a:latin typeface="Arial"/>
                <a:cs typeface="Arial"/>
              </a:rPr>
              <a:t>roly</a:t>
            </a:r>
            <a:r>
              <a:rPr lang="en-AU" sz="4000" b="1" dirty="0">
                <a:solidFill>
                  <a:srgbClr val="FFFFFF"/>
                </a:solidFill>
                <a:effectLst>
                  <a:glow rad="101600">
                    <a:schemeClr val="tx1">
                      <a:alpha val="75000"/>
                    </a:schemeClr>
                  </a:glow>
                </a:effectLst>
                <a:latin typeface="Arial"/>
                <a:cs typeface="Arial"/>
              </a:rPr>
              <a:t> poly with a friend</a:t>
            </a:r>
            <a:br>
              <a:rPr lang="en-AU" sz="4000" b="1" dirty="0">
                <a:solidFill>
                  <a:srgbClr val="FFFFFF"/>
                </a:solidFill>
                <a:effectLst>
                  <a:glow rad="101600">
                    <a:schemeClr val="tx1">
                      <a:alpha val="75000"/>
                    </a:schemeClr>
                  </a:glow>
                </a:effectLst>
                <a:latin typeface="Arial"/>
                <a:cs typeface="Arial"/>
              </a:rPr>
            </a:br>
            <a:r>
              <a:rPr lang="en-AU" sz="4000" b="1" dirty="0" smtClean="0">
                <a:solidFill>
                  <a:srgbClr val="FFFFFF"/>
                </a:solidFill>
                <a:effectLst>
                  <a:glow rad="101600">
                    <a:schemeClr val="tx1">
                      <a:alpha val="75000"/>
                    </a:schemeClr>
                  </a:glow>
                </a:effectLst>
                <a:latin typeface="Arial"/>
                <a:cs typeface="Arial"/>
              </a:rPr>
              <a:t>up </a:t>
            </a:r>
            <a:r>
              <a:rPr lang="en-AU" sz="4000" b="1" dirty="0">
                <a:solidFill>
                  <a:srgbClr val="FFFFFF"/>
                </a:solidFill>
                <a:effectLst>
                  <a:glow rad="101600">
                    <a:schemeClr val="tx1">
                      <a:alpha val="75000"/>
                    </a:schemeClr>
                  </a:glow>
                </a:effectLst>
                <a:latin typeface="Arial"/>
                <a:cs typeface="Arial"/>
              </a:rPr>
              <a:t>and down, around the bend,</a:t>
            </a:r>
            <a:br>
              <a:rPr lang="en-AU" sz="4000" b="1" dirty="0">
                <a:solidFill>
                  <a:srgbClr val="FFFFFF"/>
                </a:solidFill>
                <a:effectLst>
                  <a:glow rad="101600">
                    <a:schemeClr val="tx1">
                      <a:alpha val="75000"/>
                    </a:schemeClr>
                  </a:glow>
                </a:effectLst>
                <a:latin typeface="Arial"/>
                <a:cs typeface="Arial"/>
              </a:rPr>
            </a:br>
            <a:r>
              <a:rPr lang="en-AU" sz="4000" b="1" dirty="0" smtClean="0">
                <a:solidFill>
                  <a:srgbClr val="FFFFFF"/>
                </a:solidFill>
                <a:effectLst>
                  <a:glow rad="101600">
                    <a:schemeClr val="tx1">
                      <a:alpha val="75000"/>
                    </a:schemeClr>
                  </a:glow>
                </a:effectLst>
                <a:latin typeface="Arial"/>
                <a:cs typeface="Arial"/>
              </a:rPr>
              <a:t>back </a:t>
            </a:r>
            <a:r>
              <a:rPr lang="en-AU" sz="4000" b="1" dirty="0">
                <a:solidFill>
                  <a:srgbClr val="FFFFFF"/>
                </a:solidFill>
                <a:effectLst>
                  <a:glow rad="101600">
                    <a:schemeClr val="tx1">
                      <a:alpha val="75000"/>
                    </a:schemeClr>
                  </a:glow>
                </a:effectLst>
                <a:latin typeface="Arial"/>
                <a:cs typeface="Arial"/>
              </a:rPr>
              <a:t>to back and side to side.</a:t>
            </a:r>
            <a:br>
              <a:rPr lang="en-AU" sz="4000" b="1" dirty="0">
                <a:solidFill>
                  <a:srgbClr val="FFFFFF"/>
                </a:solidFill>
                <a:effectLst>
                  <a:glow rad="101600">
                    <a:schemeClr val="tx1">
                      <a:alpha val="75000"/>
                    </a:schemeClr>
                  </a:glow>
                </a:effectLst>
                <a:latin typeface="Arial"/>
                <a:cs typeface="Arial"/>
              </a:rPr>
            </a:br>
            <a:r>
              <a:rPr lang="en-AU" sz="4000" b="1" dirty="0">
                <a:solidFill>
                  <a:srgbClr val="FFFFFF"/>
                </a:solidFill>
                <a:effectLst>
                  <a:glow rad="101600">
                    <a:schemeClr val="tx1">
                      <a:alpha val="75000"/>
                    </a:schemeClr>
                  </a:glow>
                </a:effectLst>
                <a:latin typeface="Arial"/>
                <a:cs typeface="Arial"/>
              </a:rPr>
              <a:t>Spin around in circles </a:t>
            </a:r>
            <a:r>
              <a:rPr lang="en-AU" sz="4000" b="1" dirty="0" smtClean="0">
                <a:solidFill>
                  <a:srgbClr val="FFFFFF"/>
                </a:solidFill>
                <a:effectLst>
                  <a:glow rad="101600">
                    <a:schemeClr val="tx1">
                      <a:alpha val="75000"/>
                    </a:schemeClr>
                  </a:glow>
                </a:effectLst>
                <a:latin typeface="Arial"/>
                <a:cs typeface="Arial"/>
              </a:rPr>
              <a:t/>
            </a:r>
            <a:br>
              <a:rPr lang="en-AU" sz="4000" b="1" dirty="0" smtClean="0">
                <a:solidFill>
                  <a:srgbClr val="FFFFFF"/>
                </a:solidFill>
                <a:effectLst>
                  <a:glow rad="101600">
                    <a:schemeClr val="tx1">
                      <a:alpha val="75000"/>
                    </a:schemeClr>
                  </a:glow>
                </a:effectLst>
                <a:latin typeface="Arial"/>
                <a:cs typeface="Arial"/>
              </a:rPr>
            </a:br>
            <a:r>
              <a:rPr lang="en-AU" sz="4000" b="1" dirty="0" smtClean="0">
                <a:solidFill>
                  <a:srgbClr val="FFFFFF"/>
                </a:solidFill>
                <a:effectLst>
                  <a:glow rad="101600">
                    <a:schemeClr val="tx1">
                      <a:alpha val="75000"/>
                    </a:schemeClr>
                  </a:glow>
                </a:effectLst>
                <a:latin typeface="Arial"/>
                <a:cs typeface="Arial"/>
              </a:rPr>
              <a:t>and </a:t>
            </a:r>
            <a:r>
              <a:rPr lang="en-AU" sz="4000" b="1" dirty="0">
                <a:solidFill>
                  <a:srgbClr val="FFFFFF"/>
                </a:solidFill>
                <a:effectLst>
                  <a:glow rad="101600">
                    <a:schemeClr val="tx1">
                      <a:alpha val="75000"/>
                    </a:schemeClr>
                  </a:glow>
                </a:effectLst>
                <a:latin typeface="Arial"/>
                <a:cs typeface="Arial"/>
              </a:rPr>
              <a:t>take ‘</a:t>
            </a:r>
            <a:r>
              <a:rPr lang="en-AU" sz="4000" b="1" dirty="0" err="1">
                <a:solidFill>
                  <a:srgbClr val="FFFFFF"/>
                </a:solidFill>
                <a:effectLst>
                  <a:glow rad="101600">
                    <a:schemeClr val="tx1">
                      <a:alpha val="75000"/>
                    </a:schemeClr>
                  </a:glow>
                </a:effectLst>
                <a:latin typeface="Arial"/>
                <a:cs typeface="Arial"/>
              </a:rPr>
              <a:t>em</a:t>
            </a:r>
            <a:r>
              <a:rPr lang="en-AU" sz="4000" b="1" dirty="0">
                <a:solidFill>
                  <a:srgbClr val="FFFFFF"/>
                </a:solidFill>
                <a:effectLst>
                  <a:glow rad="101600">
                    <a:schemeClr val="tx1">
                      <a:alpha val="75000"/>
                    </a:schemeClr>
                  </a:glow>
                </a:effectLst>
                <a:latin typeface="Arial"/>
                <a:cs typeface="Arial"/>
              </a:rPr>
              <a:t> for a ride.</a:t>
            </a:r>
            <a:br>
              <a:rPr lang="en-AU" sz="4000" b="1" dirty="0">
                <a:solidFill>
                  <a:srgbClr val="FFFFFF"/>
                </a:solidFill>
                <a:effectLst>
                  <a:glow rad="101600">
                    <a:schemeClr val="tx1">
                      <a:alpha val="75000"/>
                    </a:schemeClr>
                  </a:glow>
                </a:effectLst>
                <a:latin typeface="Arial"/>
                <a:cs typeface="Arial"/>
              </a:rPr>
            </a:br>
            <a:r>
              <a:rPr lang="en-AU" sz="4000" b="1" dirty="0">
                <a:solidFill>
                  <a:srgbClr val="FFFFFF"/>
                </a:solidFill>
                <a:latin typeface="Arial"/>
                <a:cs typeface="Arial"/>
              </a:rPr>
              <a:t> </a:t>
            </a:r>
            <a:br>
              <a:rPr lang="en-AU" sz="4000" b="1" dirty="0">
                <a:solidFill>
                  <a:srgbClr val="FFFFFF"/>
                </a:solidFill>
                <a:latin typeface="Arial"/>
                <a:cs typeface="Arial"/>
              </a:rPr>
            </a:br>
            <a:r>
              <a:rPr lang="en-AU" sz="4000" b="1" dirty="0">
                <a:solidFill>
                  <a:srgbClr val="FFFFFF"/>
                </a:solidFill>
                <a:latin typeface="Arial"/>
                <a:cs typeface="Arial"/>
              </a:rPr>
              <a:t/>
            </a:r>
            <a:br>
              <a:rPr lang="en-AU" sz="4000" b="1" dirty="0">
                <a:solidFill>
                  <a:srgbClr val="FFFFFF"/>
                </a:solidFill>
                <a:latin typeface="Arial"/>
                <a:cs typeface="Arial"/>
              </a:rPr>
            </a:br>
            <a:endParaRPr lang="en-US" sz="4000" b="1" dirty="0">
              <a:solidFill>
                <a:srgbClr val="FFFFFF"/>
              </a:solidFill>
              <a:latin typeface="Arial"/>
              <a:cs typeface="Arial"/>
            </a:endParaRPr>
          </a:p>
        </p:txBody>
      </p:sp>
    </p:spTree>
    <p:extLst>
      <p:ext uri="{BB962C8B-B14F-4D97-AF65-F5344CB8AC3E}">
        <p14:creationId xmlns:p14="http://schemas.microsoft.com/office/powerpoint/2010/main" val="351792456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821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321312" y="351889"/>
            <a:ext cx="8461212" cy="6303394"/>
          </a:xfrm>
        </p:spPr>
        <p:txBody>
          <a:bodyPr>
            <a:normAutofit/>
          </a:bodyPr>
          <a:lstStyle/>
          <a:p>
            <a:r>
              <a:rPr lang="en-AU" sz="4000" dirty="0">
                <a:solidFill>
                  <a:srgbClr val="FFFFFF"/>
                </a:solidFill>
              </a:rPr>
              <a:t> </a:t>
            </a:r>
            <a:r>
              <a:rPr lang="en-AU" sz="4000" b="1" dirty="0" err="1" smtClean="0">
                <a:solidFill>
                  <a:srgbClr val="FFFFFF"/>
                </a:solidFill>
                <a:effectLst>
                  <a:glow rad="101600">
                    <a:schemeClr val="tx1">
                      <a:alpha val="75000"/>
                    </a:schemeClr>
                  </a:glow>
                </a:effectLst>
                <a:latin typeface="Arial"/>
                <a:cs typeface="Arial"/>
              </a:rPr>
              <a:t>Roly</a:t>
            </a:r>
            <a:r>
              <a:rPr lang="en-AU" sz="4000" b="1" dirty="0" smtClean="0">
                <a:solidFill>
                  <a:srgbClr val="FFFFFF"/>
                </a:solidFill>
                <a:effectLst>
                  <a:glow rad="101600">
                    <a:schemeClr val="tx1">
                      <a:alpha val="75000"/>
                    </a:schemeClr>
                  </a:glow>
                </a:effectLst>
                <a:latin typeface="Arial"/>
                <a:cs typeface="Arial"/>
              </a:rPr>
              <a:t> </a:t>
            </a:r>
            <a:r>
              <a:rPr lang="en-AU" sz="4000" b="1" dirty="0">
                <a:solidFill>
                  <a:srgbClr val="FFFFFF"/>
                </a:solidFill>
                <a:effectLst>
                  <a:glow rad="101600">
                    <a:schemeClr val="tx1">
                      <a:alpha val="75000"/>
                    </a:schemeClr>
                  </a:glow>
                </a:effectLst>
                <a:latin typeface="Arial"/>
                <a:cs typeface="Arial"/>
              </a:rPr>
              <a:t>poly back to </a:t>
            </a:r>
            <a:r>
              <a:rPr lang="en-AU" sz="4000" b="1" dirty="0" smtClean="0">
                <a:solidFill>
                  <a:srgbClr val="FFFFFF"/>
                </a:solidFill>
                <a:effectLst>
                  <a:glow rad="101600">
                    <a:schemeClr val="tx1">
                      <a:alpha val="75000"/>
                    </a:schemeClr>
                  </a:glow>
                </a:effectLst>
                <a:latin typeface="Arial"/>
                <a:cs typeface="Arial"/>
              </a:rPr>
              <a:t>back, </a:t>
            </a:r>
            <a:br>
              <a:rPr lang="en-AU" sz="4000" b="1" dirty="0" smtClean="0">
                <a:solidFill>
                  <a:srgbClr val="FFFFFF"/>
                </a:solidFill>
                <a:effectLst>
                  <a:glow rad="101600">
                    <a:schemeClr val="tx1">
                      <a:alpha val="75000"/>
                    </a:schemeClr>
                  </a:glow>
                </a:effectLst>
                <a:latin typeface="Arial"/>
                <a:cs typeface="Arial"/>
              </a:rPr>
            </a:br>
            <a:r>
              <a:rPr lang="en-AU" sz="4000" b="1" dirty="0" err="1">
                <a:solidFill>
                  <a:srgbClr val="FFFFFF"/>
                </a:solidFill>
                <a:effectLst>
                  <a:glow rad="101600">
                    <a:schemeClr val="tx1">
                      <a:alpha val="75000"/>
                    </a:schemeClr>
                  </a:glow>
                </a:effectLst>
                <a:latin typeface="Arial"/>
                <a:cs typeface="Arial"/>
              </a:rPr>
              <a:t>r</a:t>
            </a:r>
            <a:r>
              <a:rPr lang="en-AU" sz="4000" b="1" dirty="0" err="1" smtClean="0">
                <a:solidFill>
                  <a:srgbClr val="FFFFFF"/>
                </a:solidFill>
                <a:effectLst>
                  <a:glow rad="101600">
                    <a:schemeClr val="tx1">
                      <a:alpha val="75000"/>
                    </a:schemeClr>
                  </a:glow>
                </a:effectLst>
                <a:latin typeface="Arial"/>
                <a:cs typeface="Arial"/>
              </a:rPr>
              <a:t>oly</a:t>
            </a:r>
            <a:r>
              <a:rPr lang="en-AU" sz="4000" b="1" dirty="0" smtClean="0">
                <a:solidFill>
                  <a:srgbClr val="FFFFFF"/>
                </a:solidFill>
                <a:effectLst>
                  <a:glow rad="101600">
                    <a:schemeClr val="tx1">
                      <a:alpha val="75000"/>
                    </a:schemeClr>
                  </a:glow>
                </a:effectLst>
                <a:latin typeface="Arial"/>
                <a:cs typeface="Arial"/>
              </a:rPr>
              <a:t> </a:t>
            </a:r>
            <a:r>
              <a:rPr lang="en-AU" sz="4000" b="1" dirty="0">
                <a:solidFill>
                  <a:srgbClr val="FFFFFF"/>
                </a:solidFill>
                <a:effectLst>
                  <a:glow rad="101600">
                    <a:schemeClr val="tx1">
                      <a:alpha val="75000"/>
                    </a:schemeClr>
                  </a:glow>
                </a:effectLst>
                <a:latin typeface="Arial"/>
                <a:cs typeface="Arial"/>
              </a:rPr>
              <a:t>poly side to </a:t>
            </a:r>
            <a:r>
              <a:rPr lang="en-AU" sz="4000" b="1" dirty="0" smtClean="0">
                <a:solidFill>
                  <a:srgbClr val="FFFFFF"/>
                </a:solidFill>
                <a:effectLst>
                  <a:glow rad="101600">
                    <a:schemeClr val="tx1">
                      <a:alpha val="75000"/>
                    </a:schemeClr>
                  </a:glow>
                </a:effectLst>
                <a:latin typeface="Arial"/>
                <a:cs typeface="Arial"/>
              </a:rPr>
              <a:t>side,</a:t>
            </a:r>
            <a:r>
              <a:rPr lang="en-AU" sz="4000" b="1" dirty="0">
                <a:solidFill>
                  <a:srgbClr val="FFFFFF"/>
                </a:solidFill>
                <a:effectLst>
                  <a:glow rad="101600">
                    <a:schemeClr val="tx1">
                      <a:alpha val="75000"/>
                    </a:schemeClr>
                  </a:glow>
                </a:effectLst>
                <a:latin typeface="Arial"/>
                <a:cs typeface="Arial"/>
              </a:rPr>
              <a:t/>
            </a:r>
            <a:br>
              <a:rPr lang="en-AU" sz="4000" b="1" dirty="0">
                <a:solidFill>
                  <a:srgbClr val="FFFFFF"/>
                </a:solidFill>
                <a:effectLst>
                  <a:glow rad="101600">
                    <a:schemeClr val="tx1">
                      <a:alpha val="75000"/>
                    </a:schemeClr>
                  </a:glow>
                </a:effectLst>
                <a:latin typeface="Arial"/>
                <a:cs typeface="Arial"/>
              </a:rPr>
            </a:br>
            <a:r>
              <a:rPr lang="en-AU" sz="4000" b="1" dirty="0" err="1">
                <a:solidFill>
                  <a:srgbClr val="FFFFFF"/>
                </a:solidFill>
                <a:effectLst>
                  <a:glow rad="101600">
                    <a:schemeClr val="tx1">
                      <a:alpha val="75000"/>
                    </a:schemeClr>
                  </a:glow>
                </a:effectLst>
                <a:latin typeface="Arial"/>
                <a:cs typeface="Arial"/>
              </a:rPr>
              <a:t>r</a:t>
            </a:r>
            <a:r>
              <a:rPr lang="en-AU" sz="4000" b="1" dirty="0" err="1" smtClean="0">
                <a:solidFill>
                  <a:srgbClr val="FFFFFF"/>
                </a:solidFill>
                <a:effectLst>
                  <a:glow rad="101600">
                    <a:schemeClr val="tx1">
                      <a:alpha val="75000"/>
                    </a:schemeClr>
                  </a:glow>
                </a:effectLst>
                <a:latin typeface="Arial"/>
                <a:cs typeface="Arial"/>
              </a:rPr>
              <a:t>oly</a:t>
            </a:r>
            <a:r>
              <a:rPr lang="en-AU" sz="4000" b="1" dirty="0" smtClean="0">
                <a:solidFill>
                  <a:srgbClr val="FFFFFF"/>
                </a:solidFill>
                <a:effectLst>
                  <a:glow rad="101600">
                    <a:schemeClr val="tx1">
                      <a:alpha val="75000"/>
                    </a:schemeClr>
                  </a:glow>
                </a:effectLst>
                <a:latin typeface="Arial"/>
                <a:cs typeface="Arial"/>
              </a:rPr>
              <a:t> </a:t>
            </a:r>
            <a:r>
              <a:rPr lang="en-AU" sz="4000" b="1" dirty="0">
                <a:solidFill>
                  <a:srgbClr val="FFFFFF"/>
                </a:solidFill>
                <a:effectLst>
                  <a:glow rad="101600">
                    <a:schemeClr val="tx1">
                      <a:alpha val="75000"/>
                    </a:schemeClr>
                  </a:glow>
                </a:effectLst>
                <a:latin typeface="Arial"/>
                <a:cs typeface="Arial"/>
              </a:rPr>
              <a:t>poly head to </a:t>
            </a:r>
            <a:r>
              <a:rPr lang="en-AU" sz="4000" b="1" dirty="0" smtClean="0">
                <a:solidFill>
                  <a:srgbClr val="FFFFFF"/>
                </a:solidFill>
                <a:effectLst>
                  <a:glow rad="101600">
                    <a:schemeClr val="tx1">
                      <a:alpha val="75000"/>
                    </a:schemeClr>
                  </a:glow>
                </a:effectLst>
                <a:latin typeface="Arial"/>
                <a:cs typeface="Arial"/>
              </a:rPr>
              <a:t>head, </a:t>
            </a:r>
            <a:br>
              <a:rPr lang="en-AU" sz="4000" b="1" dirty="0" smtClean="0">
                <a:solidFill>
                  <a:srgbClr val="FFFFFF"/>
                </a:solidFill>
                <a:effectLst>
                  <a:glow rad="101600">
                    <a:schemeClr val="tx1">
                      <a:alpha val="75000"/>
                    </a:schemeClr>
                  </a:glow>
                </a:effectLst>
                <a:latin typeface="Arial"/>
                <a:cs typeface="Arial"/>
              </a:rPr>
            </a:br>
            <a:r>
              <a:rPr lang="en-AU" sz="4000" b="1" dirty="0" err="1">
                <a:solidFill>
                  <a:srgbClr val="FFFFFF"/>
                </a:solidFill>
                <a:effectLst>
                  <a:glow rad="101600">
                    <a:schemeClr val="tx1">
                      <a:alpha val="75000"/>
                    </a:schemeClr>
                  </a:glow>
                </a:effectLst>
                <a:latin typeface="Arial"/>
                <a:cs typeface="Arial"/>
              </a:rPr>
              <a:t>r</a:t>
            </a:r>
            <a:r>
              <a:rPr lang="en-AU" sz="4000" b="1" dirty="0" err="1" smtClean="0">
                <a:solidFill>
                  <a:srgbClr val="FFFFFF"/>
                </a:solidFill>
                <a:effectLst>
                  <a:glow rad="101600">
                    <a:schemeClr val="tx1">
                      <a:alpha val="75000"/>
                    </a:schemeClr>
                  </a:glow>
                </a:effectLst>
                <a:latin typeface="Arial"/>
                <a:cs typeface="Arial"/>
              </a:rPr>
              <a:t>oly</a:t>
            </a:r>
            <a:r>
              <a:rPr lang="en-AU" sz="4000" b="1" dirty="0" smtClean="0">
                <a:solidFill>
                  <a:srgbClr val="FFFFFF"/>
                </a:solidFill>
                <a:effectLst>
                  <a:glow rad="101600">
                    <a:schemeClr val="tx1">
                      <a:alpha val="75000"/>
                    </a:schemeClr>
                  </a:glow>
                </a:effectLst>
                <a:latin typeface="Arial"/>
                <a:cs typeface="Arial"/>
              </a:rPr>
              <a:t> </a:t>
            </a:r>
            <a:r>
              <a:rPr lang="en-AU" sz="4000" b="1" dirty="0">
                <a:solidFill>
                  <a:srgbClr val="FFFFFF"/>
                </a:solidFill>
                <a:effectLst>
                  <a:glow rad="101600">
                    <a:schemeClr val="tx1">
                      <a:alpha val="75000"/>
                    </a:schemeClr>
                  </a:glow>
                </a:effectLst>
                <a:latin typeface="Arial"/>
                <a:cs typeface="Arial"/>
              </a:rPr>
              <a:t>poly way up high, </a:t>
            </a:r>
            <a:r>
              <a:rPr lang="en-AU" sz="4000" b="1" dirty="0" smtClean="0">
                <a:solidFill>
                  <a:srgbClr val="FFFFFF"/>
                </a:solidFill>
                <a:effectLst>
                  <a:glow rad="101600">
                    <a:schemeClr val="tx1">
                      <a:alpha val="75000"/>
                    </a:schemeClr>
                  </a:glow>
                </a:effectLst>
                <a:latin typeface="Arial"/>
                <a:cs typeface="Arial"/>
              </a:rPr>
              <a:t/>
            </a:r>
            <a:br>
              <a:rPr lang="en-AU" sz="4000" b="1" dirty="0" smtClean="0">
                <a:solidFill>
                  <a:srgbClr val="FFFFFF"/>
                </a:solidFill>
                <a:effectLst>
                  <a:glow rad="101600">
                    <a:schemeClr val="tx1">
                      <a:alpha val="75000"/>
                    </a:schemeClr>
                  </a:glow>
                </a:effectLst>
                <a:latin typeface="Arial"/>
                <a:cs typeface="Arial"/>
              </a:rPr>
            </a:br>
            <a:r>
              <a:rPr lang="en-AU" sz="4000" b="1" dirty="0" smtClean="0">
                <a:solidFill>
                  <a:srgbClr val="FFFFFF"/>
                </a:solidFill>
                <a:effectLst>
                  <a:glow rad="101600">
                    <a:schemeClr val="tx1">
                      <a:alpha val="75000"/>
                    </a:schemeClr>
                  </a:glow>
                </a:effectLst>
                <a:latin typeface="Arial"/>
                <a:cs typeface="Arial"/>
              </a:rPr>
              <a:t>way </a:t>
            </a:r>
            <a:r>
              <a:rPr lang="en-AU" sz="4000" b="1" dirty="0">
                <a:solidFill>
                  <a:srgbClr val="FFFFFF"/>
                </a:solidFill>
                <a:effectLst>
                  <a:glow rad="101600">
                    <a:schemeClr val="tx1">
                      <a:alpha val="75000"/>
                    </a:schemeClr>
                  </a:glow>
                </a:effectLst>
                <a:latin typeface="Arial"/>
                <a:cs typeface="Arial"/>
              </a:rPr>
              <a:t>up high.</a:t>
            </a:r>
            <a:br>
              <a:rPr lang="en-AU" sz="4000" b="1" dirty="0">
                <a:solidFill>
                  <a:srgbClr val="FFFFFF"/>
                </a:solidFill>
                <a:effectLst>
                  <a:glow rad="101600">
                    <a:schemeClr val="tx1">
                      <a:alpha val="75000"/>
                    </a:schemeClr>
                  </a:glow>
                </a:effectLst>
                <a:latin typeface="Arial"/>
                <a:cs typeface="Arial"/>
              </a:rPr>
            </a:br>
            <a:r>
              <a:rPr lang="en-AU" sz="4000" b="1" dirty="0">
                <a:solidFill>
                  <a:srgbClr val="FFFFFF"/>
                </a:solidFill>
                <a:effectLst>
                  <a:glow rad="101600">
                    <a:schemeClr val="tx1">
                      <a:alpha val="75000"/>
                    </a:schemeClr>
                  </a:glow>
                </a:effectLst>
                <a:latin typeface="Arial"/>
                <a:cs typeface="Arial"/>
              </a:rPr>
              <a:t>High, low, high, low, high, low, </a:t>
            </a:r>
            <a:r>
              <a:rPr lang="en-AU" sz="4000" b="1" dirty="0" smtClean="0">
                <a:solidFill>
                  <a:srgbClr val="FFFFFF"/>
                </a:solidFill>
                <a:effectLst>
                  <a:glow rad="101600">
                    <a:schemeClr val="tx1">
                      <a:alpha val="75000"/>
                    </a:schemeClr>
                  </a:glow>
                </a:effectLst>
                <a:latin typeface="Arial"/>
                <a:cs typeface="Arial"/>
              </a:rPr>
              <a:t>high!</a:t>
            </a:r>
            <a:r>
              <a:rPr lang="en-AU" sz="4000" b="1" dirty="0" smtClean="0">
                <a:effectLst>
                  <a:glow rad="101600">
                    <a:schemeClr val="tx1">
                      <a:alpha val="75000"/>
                    </a:schemeClr>
                  </a:glow>
                </a:effectLst>
                <a:latin typeface="Arial"/>
                <a:cs typeface="Arial"/>
              </a:rPr>
              <a:t>!</a:t>
            </a:r>
            <a:endParaRPr lang="en-AU" sz="4000" b="1" dirty="0">
              <a:effectLst>
                <a:glow rad="101600">
                  <a:schemeClr val="tx1">
                    <a:alpha val="75000"/>
                  </a:schemeClr>
                </a:glow>
              </a:effectLst>
              <a:latin typeface="Arial"/>
              <a:cs typeface="Arial"/>
            </a:endParaRPr>
          </a:p>
        </p:txBody>
      </p:sp>
    </p:spTree>
    <p:extLst>
      <p:ext uri="{BB962C8B-B14F-4D97-AF65-F5344CB8AC3E}">
        <p14:creationId xmlns:p14="http://schemas.microsoft.com/office/powerpoint/2010/main" val="100410413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821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321312" y="351889"/>
            <a:ext cx="8461212" cy="6303394"/>
          </a:xfrm>
        </p:spPr>
        <p:txBody>
          <a:bodyPr>
            <a:normAutofit/>
          </a:bodyPr>
          <a:lstStyle/>
          <a:p>
            <a:r>
              <a:rPr lang="en-AU" sz="4000" b="1" dirty="0">
                <a:solidFill>
                  <a:srgbClr val="FFFFFF"/>
                </a:solidFill>
              </a:rPr>
              <a:t> </a:t>
            </a:r>
            <a:r>
              <a:rPr lang="en-AU" sz="4000" b="1" dirty="0" err="1" smtClean="0">
                <a:solidFill>
                  <a:srgbClr val="FFFFFF"/>
                </a:solidFill>
                <a:effectLst>
                  <a:glow rad="101600">
                    <a:schemeClr val="tx1">
                      <a:alpha val="75000"/>
                    </a:schemeClr>
                  </a:glow>
                </a:effectLst>
                <a:latin typeface="Arial"/>
                <a:cs typeface="Arial"/>
              </a:rPr>
              <a:t>Roly</a:t>
            </a:r>
            <a:r>
              <a:rPr lang="en-AU" sz="4000" b="1" dirty="0" smtClean="0">
                <a:solidFill>
                  <a:srgbClr val="FFFFFF"/>
                </a:solidFill>
                <a:effectLst>
                  <a:glow rad="101600">
                    <a:schemeClr val="tx1">
                      <a:alpha val="75000"/>
                    </a:schemeClr>
                  </a:glow>
                </a:effectLst>
                <a:latin typeface="Arial"/>
                <a:cs typeface="Arial"/>
              </a:rPr>
              <a:t> </a:t>
            </a:r>
            <a:r>
              <a:rPr lang="en-AU" sz="4000" b="1" dirty="0">
                <a:solidFill>
                  <a:srgbClr val="FFFFFF"/>
                </a:solidFill>
                <a:effectLst>
                  <a:glow rad="101600">
                    <a:schemeClr val="tx1">
                      <a:alpha val="75000"/>
                    </a:schemeClr>
                  </a:glow>
                </a:effectLst>
                <a:latin typeface="Arial"/>
                <a:cs typeface="Arial"/>
              </a:rPr>
              <a:t>poly’s nice </a:t>
            </a:r>
            <a:r>
              <a:rPr lang="en-AU" sz="4000" b="1" dirty="0" smtClean="0">
                <a:solidFill>
                  <a:srgbClr val="FFFFFF"/>
                </a:solidFill>
                <a:effectLst>
                  <a:glow rad="101600">
                    <a:schemeClr val="tx1">
                      <a:alpha val="75000"/>
                    </a:schemeClr>
                  </a:glow>
                </a:effectLst>
                <a:latin typeface="Arial"/>
                <a:cs typeface="Arial"/>
              </a:rPr>
              <a:t/>
            </a:r>
            <a:br>
              <a:rPr lang="en-AU" sz="4000" b="1" dirty="0" smtClean="0">
                <a:solidFill>
                  <a:srgbClr val="FFFFFF"/>
                </a:solidFill>
                <a:effectLst>
                  <a:glow rad="101600">
                    <a:schemeClr val="tx1">
                      <a:alpha val="75000"/>
                    </a:schemeClr>
                  </a:glow>
                </a:effectLst>
                <a:latin typeface="Arial"/>
                <a:cs typeface="Arial"/>
              </a:rPr>
            </a:br>
            <a:r>
              <a:rPr lang="en-AU" sz="4000" b="1" dirty="0" smtClean="0">
                <a:solidFill>
                  <a:srgbClr val="FFFFFF"/>
                </a:solidFill>
                <a:effectLst>
                  <a:glow rad="101600">
                    <a:schemeClr val="tx1">
                      <a:alpha val="75000"/>
                    </a:schemeClr>
                  </a:glow>
                </a:effectLst>
                <a:latin typeface="Arial"/>
                <a:cs typeface="Arial"/>
              </a:rPr>
              <a:t>but </a:t>
            </a:r>
            <a:r>
              <a:rPr lang="en-AU" sz="4000" b="1" dirty="0">
                <a:solidFill>
                  <a:srgbClr val="FFFFFF"/>
                </a:solidFill>
                <a:effectLst>
                  <a:glow rad="101600">
                    <a:schemeClr val="tx1">
                      <a:alpha val="75000"/>
                    </a:schemeClr>
                  </a:glow>
                </a:effectLst>
                <a:latin typeface="Arial"/>
                <a:cs typeface="Arial"/>
              </a:rPr>
              <a:t>it gets </a:t>
            </a:r>
            <a:r>
              <a:rPr lang="en-AU" sz="4000" b="1" dirty="0" err="1">
                <a:solidFill>
                  <a:srgbClr val="FFFFFF"/>
                </a:solidFill>
                <a:effectLst>
                  <a:glow rad="101600">
                    <a:schemeClr val="tx1">
                      <a:alpha val="75000"/>
                    </a:schemeClr>
                  </a:glow>
                </a:effectLst>
                <a:latin typeface="Arial"/>
                <a:cs typeface="Arial"/>
              </a:rPr>
              <a:t>kinda</a:t>
            </a:r>
            <a:r>
              <a:rPr lang="en-AU" sz="4000" b="1" dirty="0">
                <a:solidFill>
                  <a:srgbClr val="FFFFFF"/>
                </a:solidFill>
                <a:effectLst>
                  <a:glow rad="101600">
                    <a:schemeClr val="tx1">
                      <a:alpha val="75000"/>
                    </a:schemeClr>
                  </a:glow>
                </a:effectLst>
                <a:latin typeface="Arial"/>
                <a:cs typeface="Arial"/>
              </a:rPr>
              <a:t> sticky</a:t>
            </a:r>
            <a:br>
              <a:rPr lang="en-AU" sz="4000" b="1" dirty="0">
                <a:solidFill>
                  <a:srgbClr val="FFFFFF"/>
                </a:solidFill>
                <a:effectLst>
                  <a:glow rad="101600">
                    <a:schemeClr val="tx1">
                      <a:alpha val="75000"/>
                    </a:schemeClr>
                  </a:glow>
                </a:effectLst>
                <a:latin typeface="Arial"/>
                <a:cs typeface="Arial"/>
              </a:rPr>
            </a:br>
            <a:r>
              <a:rPr lang="en-AU" sz="4000" b="1" dirty="0" smtClean="0">
                <a:solidFill>
                  <a:srgbClr val="FFFFFF"/>
                </a:solidFill>
                <a:effectLst>
                  <a:glow rad="101600">
                    <a:schemeClr val="tx1">
                      <a:alpha val="75000"/>
                    </a:schemeClr>
                  </a:glow>
                </a:effectLst>
                <a:latin typeface="Arial"/>
                <a:cs typeface="Arial"/>
              </a:rPr>
              <a:t>like </a:t>
            </a:r>
            <a:r>
              <a:rPr lang="en-AU" sz="4000" b="1" dirty="0">
                <a:solidFill>
                  <a:srgbClr val="FFFFFF"/>
                </a:solidFill>
                <a:effectLst>
                  <a:glow rad="101600">
                    <a:schemeClr val="tx1">
                      <a:alpha val="75000"/>
                    </a:schemeClr>
                  </a:glow>
                </a:effectLst>
                <a:latin typeface="Arial"/>
                <a:cs typeface="Arial"/>
              </a:rPr>
              <a:t>life when it’s good </a:t>
            </a:r>
            <a:r>
              <a:rPr lang="en-AU" sz="4000" b="1" dirty="0" smtClean="0">
                <a:solidFill>
                  <a:srgbClr val="FFFFFF"/>
                </a:solidFill>
                <a:effectLst>
                  <a:glow rad="101600">
                    <a:schemeClr val="tx1">
                      <a:alpha val="75000"/>
                    </a:schemeClr>
                  </a:glow>
                </a:effectLst>
                <a:latin typeface="Arial"/>
                <a:cs typeface="Arial"/>
              </a:rPr>
              <a:t/>
            </a:r>
            <a:br>
              <a:rPr lang="en-AU" sz="4000" b="1" dirty="0" smtClean="0">
                <a:solidFill>
                  <a:srgbClr val="FFFFFF"/>
                </a:solidFill>
                <a:effectLst>
                  <a:glow rad="101600">
                    <a:schemeClr val="tx1">
                      <a:alpha val="75000"/>
                    </a:schemeClr>
                  </a:glow>
                </a:effectLst>
                <a:latin typeface="Arial"/>
                <a:cs typeface="Arial"/>
              </a:rPr>
            </a:br>
            <a:r>
              <a:rPr lang="en-AU" sz="4000" b="1" dirty="0" smtClean="0">
                <a:solidFill>
                  <a:srgbClr val="FFFFFF"/>
                </a:solidFill>
                <a:effectLst>
                  <a:glow rad="101600">
                    <a:schemeClr val="tx1">
                      <a:alpha val="75000"/>
                    </a:schemeClr>
                  </a:glow>
                </a:effectLst>
                <a:latin typeface="Arial"/>
                <a:cs typeface="Arial"/>
              </a:rPr>
              <a:t>but </a:t>
            </a:r>
            <a:r>
              <a:rPr lang="en-AU" sz="4000" b="1" dirty="0">
                <a:solidFill>
                  <a:srgbClr val="FFFFFF"/>
                </a:solidFill>
                <a:effectLst>
                  <a:glow rad="101600">
                    <a:schemeClr val="tx1">
                      <a:alpha val="75000"/>
                    </a:schemeClr>
                  </a:glow>
                </a:effectLst>
                <a:latin typeface="Arial"/>
                <a:cs typeface="Arial"/>
              </a:rPr>
              <a:t>gets </a:t>
            </a:r>
            <a:r>
              <a:rPr lang="en-AU" sz="4000" b="1" dirty="0" err="1">
                <a:solidFill>
                  <a:srgbClr val="FFFFFF"/>
                </a:solidFill>
                <a:effectLst>
                  <a:glow rad="101600">
                    <a:schemeClr val="tx1">
                      <a:alpha val="75000"/>
                    </a:schemeClr>
                  </a:glow>
                </a:effectLst>
                <a:latin typeface="Arial"/>
                <a:cs typeface="Arial"/>
              </a:rPr>
              <a:t>kinda</a:t>
            </a:r>
            <a:r>
              <a:rPr lang="en-AU" sz="4000" b="1" dirty="0">
                <a:solidFill>
                  <a:srgbClr val="FFFFFF"/>
                </a:solidFill>
                <a:effectLst>
                  <a:glow rad="101600">
                    <a:schemeClr val="tx1">
                      <a:alpha val="75000"/>
                    </a:schemeClr>
                  </a:glow>
                </a:effectLst>
                <a:latin typeface="Arial"/>
                <a:cs typeface="Arial"/>
              </a:rPr>
              <a:t> tricky.</a:t>
            </a:r>
            <a:br>
              <a:rPr lang="en-AU" sz="4000" b="1" dirty="0">
                <a:solidFill>
                  <a:srgbClr val="FFFFFF"/>
                </a:solidFill>
                <a:effectLst>
                  <a:glow rad="101600">
                    <a:schemeClr val="tx1">
                      <a:alpha val="75000"/>
                    </a:schemeClr>
                  </a:glow>
                </a:effectLst>
                <a:latin typeface="Arial"/>
                <a:cs typeface="Arial"/>
              </a:rPr>
            </a:br>
            <a:r>
              <a:rPr lang="en-AU" sz="4000" b="1" dirty="0">
                <a:solidFill>
                  <a:srgbClr val="FFFFFF"/>
                </a:solidFill>
                <a:effectLst>
                  <a:glow rad="101600">
                    <a:schemeClr val="tx1">
                      <a:alpha val="75000"/>
                    </a:schemeClr>
                  </a:glow>
                </a:effectLst>
                <a:latin typeface="Arial"/>
                <a:cs typeface="Arial"/>
              </a:rPr>
              <a:t>You’re stuck in a jam. </a:t>
            </a:r>
            <a:r>
              <a:rPr lang="en-AU" sz="4000" b="1" dirty="0" smtClean="0">
                <a:solidFill>
                  <a:srgbClr val="FFFFFF"/>
                </a:solidFill>
                <a:effectLst>
                  <a:glow rad="101600">
                    <a:schemeClr val="tx1">
                      <a:alpha val="75000"/>
                    </a:schemeClr>
                  </a:glow>
                </a:effectLst>
                <a:latin typeface="Arial"/>
                <a:cs typeface="Arial"/>
              </a:rPr>
              <a:t/>
            </a:r>
            <a:br>
              <a:rPr lang="en-AU" sz="4000" b="1" dirty="0" smtClean="0">
                <a:solidFill>
                  <a:srgbClr val="FFFFFF"/>
                </a:solidFill>
                <a:effectLst>
                  <a:glow rad="101600">
                    <a:schemeClr val="tx1">
                      <a:alpha val="75000"/>
                    </a:schemeClr>
                  </a:glow>
                </a:effectLst>
                <a:latin typeface="Arial"/>
                <a:cs typeface="Arial"/>
              </a:rPr>
            </a:br>
            <a:r>
              <a:rPr lang="en-AU" sz="4000" b="1" dirty="0" smtClean="0">
                <a:solidFill>
                  <a:srgbClr val="FFFFFF"/>
                </a:solidFill>
                <a:effectLst>
                  <a:glow rad="101600">
                    <a:schemeClr val="tx1">
                      <a:alpha val="75000"/>
                    </a:schemeClr>
                  </a:glow>
                </a:effectLst>
                <a:latin typeface="Arial"/>
                <a:cs typeface="Arial"/>
              </a:rPr>
              <a:t>You </a:t>
            </a:r>
            <a:r>
              <a:rPr lang="en-AU" sz="4000" b="1" dirty="0">
                <a:solidFill>
                  <a:srgbClr val="FFFFFF"/>
                </a:solidFill>
                <a:effectLst>
                  <a:glow rad="101600">
                    <a:schemeClr val="tx1">
                      <a:alpha val="75000"/>
                    </a:schemeClr>
                  </a:glow>
                </a:effectLst>
                <a:latin typeface="Arial"/>
                <a:cs typeface="Arial"/>
              </a:rPr>
              <a:t>don’t know what to do</a:t>
            </a:r>
            <a:br>
              <a:rPr lang="en-AU" sz="4000" b="1" dirty="0">
                <a:solidFill>
                  <a:srgbClr val="FFFFFF"/>
                </a:solidFill>
                <a:effectLst>
                  <a:glow rad="101600">
                    <a:schemeClr val="tx1">
                      <a:alpha val="75000"/>
                    </a:schemeClr>
                  </a:glow>
                </a:effectLst>
                <a:latin typeface="Arial"/>
                <a:cs typeface="Arial"/>
              </a:rPr>
            </a:br>
            <a:r>
              <a:rPr lang="en-AU" sz="4000" b="1" dirty="0" smtClean="0">
                <a:solidFill>
                  <a:srgbClr val="FFFFFF"/>
                </a:solidFill>
                <a:effectLst>
                  <a:glow rad="101600">
                    <a:schemeClr val="tx1">
                      <a:alpha val="75000"/>
                    </a:schemeClr>
                  </a:glow>
                </a:effectLst>
                <a:latin typeface="Arial"/>
                <a:cs typeface="Arial"/>
              </a:rPr>
              <a:t>but </a:t>
            </a:r>
            <a:r>
              <a:rPr lang="en-AU" sz="4000" b="1" dirty="0">
                <a:solidFill>
                  <a:srgbClr val="FFFFFF"/>
                </a:solidFill>
                <a:effectLst>
                  <a:glow rad="101600">
                    <a:schemeClr val="tx1">
                      <a:alpha val="75000"/>
                    </a:schemeClr>
                  </a:glow>
                </a:effectLst>
                <a:latin typeface="Arial"/>
                <a:cs typeface="Arial"/>
              </a:rPr>
              <a:t>Jesus is there. </a:t>
            </a:r>
            <a:r>
              <a:rPr lang="en-AU" sz="4000" b="1" dirty="0" smtClean="0">
                <a:solidFill>
                  <a:srgbClr val="FFFFFF"/>
                </a:solidFill>
                <a:effectLst>
                  <a:glow rad="101600">
                    <a:schemeClr val="tx1">
                      <a:alpha val="75000"/>
                    </a:schemeClr>
                  </a:glow>
                </a:effectLst>
                <a:latin typeface="Arial"/>
                <a:cs typeface="Arial"/>
              </a:rPr>
              <a:t/>
            </a:r>
            <a:br>
              <a:rPr lang="en-AU" sz="4000" b="1" dirty="0" smtClean="0">
                <a:solidFill>
                  <a:srgbClr val="FFFFFF"/>
                </a:solidFill>
                <a:effectLst>
                  <a:glow rad="101600">
                    <a:schemeClr val="tx1">
                      <a:alpha val="75000"/>
                    </a:schemeClr>
                  </a:glow>
                </a:effectLst>
                <a:latin typeface="Arial"/>
                <a:cs typeface="Arial"/>
              </a:rPr>
            </a:br>
            <a:r>
              <a:rPr lang="en-AU" sz="4000" b="1" dirty="0" smtClean="0">
                <a:solidFill>
                  <a:srgbClr val="FFFFFF"/>
                </a:solidFill>
                <a:effectLst>
                  <a:glow rad="101600">
                    <a:schemeClr val="tx1">
                      <a:alpha val="75000"/>
                    </a:schemeClr>
                  </a:glow>
                </a:effectLst>
                <a:latin typeface="Arial"/>
                <a:cs typeface="Arial"/>
              </a:rPr>
              <a:t>He’ll </a:t>
            </a:r>
            <a:r>
              <a:rPr lang="en-AU" sz="4000" b="1" dirty="0">
                <a:solidFill>
                  <a:srgbClr val="FFFFFF"/>
                </a:solidFill>
                <a:effectLst>
                  <a:glow rad="101600">
                    <a:schemeClr val="tx1">
                      <a:alpha val="75000"/>
                    </a:schemeClr>
                  </a:glow>
                </a:effectLst>
                <a:latin typeface="Arial"/>
                <a:cs typeface="Arial"/>
              </a:rPr>
              <a:t>help you through.</a:t>
            </a:r>
          </a:p>
        </p:txBody>
      </p:sp>
    </p:spTree>
    <p:extLst>
      <p:ext uri="{BB962C8B-B14F-4D97-AF65-F5344CB8AC3E}">
        <p14:creationId xmlns:p14="http://schemas.microsoft.com/office/powerpoint/2010/main" val="41591997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AU" sz="3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AU" sz="3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CC66"/>
        </a:lt1>
        <a:dk2>
          <a:srgbClr val="000000"/>
        </a:dk2>
        <a:lt2>
          <a:srgbClr val="000000"/>
        </a:lt2>
        <a:accent1>
          <a:srgbClr val="000000"/>
        </a:accent1>
        <a:accent2>
          <a:srgbClr val="000000"/>
        </a:accent2>
        <a:accent3>
          <a:srgbClr val="FFE2B8"/>
        </a:accent3>
        <a:accent4>
          <a:srgbClr val="000000"/>
        </a:accent4>
        <a:accent5>
          <a:srgbClr val="AAAAAA"/>
        </a:accent5>
        <a:accent6>
          <a:srgbClr val="00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4912</TotalTime>
  <Words>24</Words>
  <Application>Microsoft Macintosh PowerPoint</Application>
  <PresentationFormat>On-screen Show (4:3)</PresentationFormat>
  <Paragraphs>20</Paragraphs>
  <Slides>13</Slides>
  <Notes>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5_Default Design</vt:lpstr>
      <vt:lpstr>PowerPoint Presentation</vt:lpstr>
      <vt:lpstr>PowerPoint Presentation</vt:lpstr>
      <vt:lpstr>ROLY POLY</vt:lpstr>
      <vt:lpstr>  Roly poly. roly poly  round and round to the left, to the right,  and high off the ground. Roly poly, roly poly  down between your feet. Jesus is the best friend  you’ll ever meet. </vt:lpstr>
      <vt:lpstr>  Roly poly to the left,  roly poly to the right, roly poly down to the ground, roly  poly way up high,  way up high, to the sky. </vt:lpstr>
      <vt:lpstr> Roly poly’s that dessert  that my mother used to make. It’s kinda like a pie  and nicer than a cake. With jam in the middle  and pastry outside it tastes so good it makes me wanna sigh….mmm that’s good!</vt:lpstr>
      <vt:lpstr>  Roly poly, roly poly with a friend up and down, around the bend, back to back and side to side. Spin around in circles  and take ‘em for a ride.    </vt:lpstr>
      <vt:lpstr> Roly poly back to back,  roly poly side to side, roly poly head to head,  roly poly way up high,  way up high. High, low, high, low, high, low, high!!</vt:lpstr>
      <vt:lpstr> Roly poly’s nice  but it gets kinda sticky like life when it’s good  but gets kinda tricky. You’re stuck in a jam.  You don’t know what to do but Jesus is there.  He’ll help you through.</vt:lpstr>
      <vt:lpstr> Roly poly now  with some clever moves. Make up your own,  that’s what you can do. Get your hands rolling  round and round.  Get ‘em spinning and twisting  to the moves you’ve found.</vt:lpstr>
      <vt:lpstr>  Roly poly to the left,  roly poly to the right, roly poly to the ground, roly  poly way up high,  way up high, to the sky. </vt:lpstr>
      <vt:lpstr>Roly poly. roly poly  round and round to the left, to the right,  and high off the ground. Roly poly, roly poly  down between your feet. Jesus is the best friend  you’ll ever meet. </vt:lpstr>
      <vt:lpstr>Jesus is the best friend  you’ll ever meet. Jesus is the best friend  you’ll ever meet.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ROLY POLY</dc:title>
  <dc:creator>Chris Jaensch</dc:creator>
  <cp:lastModifiedBy>Chris Jaensch</cp:lastModifiedBy>
  <cp:revision>9</cp:revision>
  <dcterms:created xsi:type="dcterms:W3CDTF">2019-07-27T04:49:47Z</dcterms:created>
  <dcterms:modified xsi:type="dcterms:W3CDTF">2019-08-21T03:09:01Z</dcterms:modified>
</cp:coreProperties>
</file>